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0"/>
  </p:notesMasterIdLst>
  <p:handoutMasterIdLst>
    <p:handoutMasterId r:id="rId11"/>
  </p:handoutMasterIdLst>
  <p:sldIdLst>
    <p:sldId id="585" r:id="rId2"/>
    <p:sldId id="595" r:id="rId3"/>
    <p:sldId id="596" r:id="rId4"/>
    <p:sldId id="594" r:id="rId5"/>
    <p:sldId id="617" r:id="rId6"/>
    <p:sldId id="618" r:id="rId7"/>
    <p:sldId id="619" r:id="rId8"/>
    <p:sldId id="584" r:id="rId9"/>
  </p:sldIdLst>
  <p:sldSz cx="9144000" cy="6858000" type="screen4x3"/>
  <p:notesSz cx="6797675" cy="992663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5"/>
            <p14:sldId id="595"/>
            <p14:sldId id="596"/>
            <p14:sldId id="594"/>
            <p14:sldId id="617"/>
            <p14:sldId id="618"/>
            <p14:sldId id="619"/>
            <p14:sldId id="584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are-3" initials="i" lastIdx="0" clrIdx="0">
    <p:extLst>
      <p:ext uri="{19B8F6BF-5375-455C-9EA6-DF929625EA0E}">
        <p15:presenceInfo xmlns:p15="http://schemas.microsoft.com/office/powerpoint/2012/main" userId="idare-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66CC"/>
    <a:srgbClr val="FF99FF"/>
    <a:srgbClr val="FFCC00"/>
    <a:srgbClr val="CCFF66"/>
    <a:srgbClr val="83C937"/>
    <a:srgbClr val="FFCC99"/>
    <a:srgbClr val="BE5E89"/>
    <a:srgbClr val="A86E3E"/>
    <a:srgbClr val="523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3" autoAdjust="0"/>
    <p:restoredTop sz="87227" autoAdjust="0"/>
  </p:normalViewPr>
  <p:slideViewPr>
    <p:cSldViewPr snapToGrid="0">
      <p:cViewPr varScale="1">
        <p:scale>
          <a:sx n="118" d="100"/>
          <a:sy n="118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0FDAE-96BA-48FD-A5EE-5208AE7C292D}" type="datetimeFigureOut">
              <a:rPr lang="tr-TR" smtClean="0"/>
              <a:t>7.02.2024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AB052-15FE-47B9-A3BB-6DD4C240CC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441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07/02/2024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E621-A371-411C-AD8C-2AD1E4296D1B}" type="datetime1">
              <a:rPr lang="id-ID" smtClean="0"/>
              <a:t>07/02/2024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9D41-0280-4DFE-9BB9-6C5AE218CC07}" type="datetime1">
              <a:rPr lang="id-ID" smtClean="0"/>
              <a:t>07/02/2024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A9D5-C2D5-4FF1-867F-AF74B7AB80EB}" type="datetime1">
              <a:rPr lang="id-ID" smtClean="0"/>
              <a:t>07/02/2024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/>
          <p:cNvGrpSpPr/>
          <p:nvPr/>
        </p:nvGrpSpPr>
        <p:grpSpPr>
          <a:xfrm>
            <a:off x="6168486" y="2620300"/>
            <a:ext cx="497496" cy="1389557"/>
            <a:chOff x="2840402" y="3475681"/>
            <a:chExt cx="1150937" cy="3214688"/>
          </a:xfrm>
        </p:grpSpPr>
        <p:sp>
          <p:nvSpPr>
            <p:cNvPr id="80" name="Freeform 49"/>
            <p:cNvSpPr>
              <a:spLocks/>
            </p:cNvSpPr>
            <p:nvPr/>
          </p:nvSpPr>
          <p:spPr bwMode="auto">
            <a:xfrm flipH="1">
              <a:off x="2840402" y="3475681"/>
              <a:ext cx="1150937" cy="3214688"/>
            </a:xfrm>
            <a:custGeom>
              <a:avLst/>
              <a:gdLst>
                <a:gd name="T0" fmla="*/ 642 w 725"/>
                <a:gd name="T1" fmla="*/ 313 h 2427"/>
                <a:gd name="T2" fmla="*/ 642 w 725"/>
                <a:gd name="T3" fmla="*/ 154 h 2427"/>
                <a:gd name="T4" fmla="*/ 575 w 725"/>
                <a:gd name="T5" fmla="*/ 154 h 2427"/>
                <a:gd name="T6" fmla="*/ 575 w 725"/>
                <a:gd name="T7" fmla="*/ 0 h 2427"/>
                <a:gd name="T8" fmla="*/ 134 w 725"/>
                <a:gd name="T9" fmla="*/ 0 h 2427"/>
                <a:gd name="T10" fmla="*/ 134 w 725"/>
                <a:gd name="T11" fmla="*/ 154 h 2427"/>
                <a:gd name="T12" fmla="*/ 67 w 725"/>
                <a:gd name="T13" fmla="*/ 154 h 2427"/>
                <a:gd name="T14" fmla="*/ 67 w 725"/>
                <a:gd name="T15" fmla="*/ 313 h 2427"/>
                <a:gd name="T16" fmla="*/ 0 w 725"/>
                <a:gd name="T17" fmla="*/ 313 h 2427"/>
                <a:gd name="T18" fmla="*/ 0 w 725"/>
                <a:gd name="T19" fmla="*/ 2427 h 2427"/>
                <a:gd name="T20" fmla="*/ 725 w 725"/>
                <a:gd name="T21" fmla="*/ 2427 h 2427"/>
                <a:gd name="T22" fmla="*/ 725 w 725"/>
                <a:gd name="T23" fmla="*/ 313 h 2427"/>
                <a:gd name="T24" fmla="*/ 642 w 725"/>
                <a:gd name="T25" fmla="*/ 313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5" h="2427">
                  <a:moveTo>
                    <a:pt x="642" y="313"/>
                  </a:moveTo>
                  <a:lnTo>
                    <a:pt x="642" y="154"/>
                  </a:lnTo>
                  <a:lnTo>
                    <a:pt x="575" y="154"/>
                  </a:lnTo>
                  <a:lnTo>
                    <a:pt x="575" y="0"/>
                  </a:lnTo>
                  <a:lnTo>
                    <a:pt x="134" y="0"/>
                  </a:lnTo>
                  <a:lnTo>
                    <a:pt x="134" y="154"/>
                  </a:lnTo>
                  <a:lnTo>
                    <a:pt x="67" y="154"/>
                  </a:lnTo>
                  <a:lnTo>
                    <a:pt x="67" y="313"/>
                  </a:lnTo>
                  <a:lnTo>
                    <a:pt x="0" y="313"/>
                  </a:lnTo>
                  <a:lnTo>
                    <a:pt x="0" y="2427"/>
                  </a:lnTo>
                  <a:lnTo>
                    <a:pt x="725" y="2427"/>
                  </a:lnTo>
                  <a:lnTo>
                    <a:pt x="725" y="313"/>
                  </a:lnTo>
                  <a:lnTo>
                    <a:pt x="642" y="31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4" name="Group 80"/>
            <p:cNvGrpSpPr/>
            <p:nvPr/>
          </p:nvGrpSpPr>
          <p:grpSpPr>
            <a:xfrm flipH="1">
              <a:off x="3024552" y="4047887"/>
              <a:ext cx="808037" cy="1327202"/>
              <a:chOff x="9301163" y="1425575"/>
              <a:chExt cx="808037" cy="159067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82" name="Rectangle 50"/>
              <p:cNvSpPr>
                <a:spLocks noChangeArrowheads="1"/>
              </p:cNvSpPr>
              <p:nvPr/>
            </p:nvSpPr>
            <p:spPr bwMode="auto">
              <a:xfrm>
                <a:off x="930116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3" name="Rectangle 51"/>
              <p:cNvSpPr>
                <a:spLocks noChangeArrowheads="1"/>
              </p:cNvSpPr>
              <p:nvPr/>
            </p:nvSpPr>
            <p:spPr bwMode="auto">
              <a:xfrm>
                <a:off x="9521825" y="1425575"/>
                <a:ext cx="142875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4" name="Rectangle 52"/>
              <p:cNvSpPr>
                <a:spLocks noChangeArrowheads="1"/>
              </p:cNvSpPr>
              <p:nvPr/>
            </p:nvSpPr>
            <p:spPr bwMode="auto">
              <a:xfrm>
                <a:off x="9744075" y="1425575"/>
                <a:ext cx="144462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5" name="Rectangle 53"/>
              <p:cNvSpPr>
                <a:spLocks noChangeArrowheads="1"/>
              </p:cNvSpPr>
              <p:nvPr/>
            </p:nvSpPr>
            <p:spPr bwMode="auto">
              <a:xfrm>
                <a:off x="996791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6" name="Rectangle 54"/>
              <p:cNvSpPr>
                <a:spLocks noChangeArrowheads="1"/>
              </p:cNvSpPr>
              <p:nvPr/>
            </p:nvSpPr>
            <p:spPr bwMode="auto">
              <a:xfrm>
                <a:off x="930116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7" name="Rectangle 55"/>
              <p:cNvSpPr>
                <a:spLocks noChangeArrowheads="1"/>
              </p:cNvSpPr>
              <p:nvPr/>
            </p:nvSpPr>
            <p:spPr bwMode="auto">
              <a:xfrm>
                <a:off x="9521825" y="184943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8" name="Rectangle 56"/>
              <p:cNvSpPr>
                <a:spLocks noChangeArrowheads="1"/>
              </p:cNvSpPr>
              <p:nvPr/>
            </p:nvSpPr>
            <p:spPr bwMode="auto">
              <a:xfrm>
                <a:off x="9744075" y="184943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9" name="Rectangle 57"/>
              <p:cNvSpPr>
                <a:spLocks noChangeArrowheads="1"/>
              </p:cNvSpPr>
              <p:nvPr/>
            </p:nvSpPr>
            <p:spPr bwMode="auto">
              <a:xfrm>
                <a:off x="996791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0" name="Rectangle 58"/>
              <p:cNvSpPr>
                <a:spLocks noChangeArrowheads="1"/>
              </p:cNvSpPr>
              <p:nvPr/>
            </p:nvSpPr>
            <p:spPr bwMode="auto">
              <a:xfrm>
                <a:off x="930116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1" name="Rectangle 59"/>
              <p:cNvSpPr>
                <a:spLocks noChangeArrowheads="1"/>
              </p:cNvSpPr>
              <p:nvPr/>
            </p:nvSpPr>
            <p:spPr bwMode="auto">
              <a:xfrm>
                <a:off x="9521825" y="227488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2" name="Rectangle 60"/>
              <p:cNvSpPr>
                <a:spLocks noChangeArrowheads="1"/>
              </p:cNvSpPr>
              <p:nvPr/>
            </p:nvSpPr>
            <p:spPr bwMode="auto">
              <a:xfrm>
                <a:off x="9744075" y="227488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3" name="Rectangle 61"/>
              <p:cNvSpPr>
                <a:spLocks noChangeArrowheads="1"/>
              </p:cNvSpPr>
              <p:nvPr/>
            </p:nvSpPr>
            <p:spPr bwMode="auto">
              <a:xfrm>
                <a:off x="996791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4" name="Rectangle 62"/>
              <p:cNvSpPr>
                <a:spLocks noChangeArrowheads="1"/>
              </p:cNvSpPr>
              <p:nvPr/>
            </p:nvSpPr>
            <p:spPr bwMode="auto">
              <a:xfrm>
                <a:off x="930116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5" name="Rectangle 63"/>
              <p:cNvSpPr>
                <a:spLocks noChangeArrowheads="1"/>
              </p:cNvSpPr>
              <p:nvPr/>
            </p:nvSpPr>
            <p:spPr bwMode="auto">
              <a:xfrm>
                <a:off x="9521825" y="2703513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6" name="Rectangle 64"/>
              <p:cNvSpPr>
                <a:spLocks noChangeArrowheads="1"/>
              </p:cNvSpPr>
              <p:nvPr/>
            </p:nvSpPr>
            <p:spPr bwMode="auto">
              <a:xfrm>
                <a:off x="9744075" y="2703513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7" name="Rectangle 65"/>
              <p:cNvSpPr>
                <a:spLocks noChangeArrowheads="1"/>
              </p:cNvSpPr>
              <p:nvPr/>
            </p:nvSpPr>
            <p:spPr bwMode="auto">
              <a:xfrm>
                <a:off x="996791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5" name="Group 97"/>
          <p:cNvGrpSpPr/>
          <p:nvPr/>
        </p:nvGrpSpPr>
        <p:grpSpPr>
          <a:xfrm>
            <a:off x="6670574" y="2988144"/>
            <a:ext cx="460441" cy="1080080"/>
            <a:chOff x="3968204" y="4134493"/>
            <a:chExt cx="1065212" cy="2498725"/>
          </a:xfrm>
        </p:grpSpPr>
        <p:sp>
          <p:nvSpPr>
            <p:cNvPr id="99" name="Freeform 26"/>
            <p:cNvSpPr>
              <a:spLocks/>
            </p:cNvSpPr>
            <p:nvPr/>
          </p:nvSpPr>
          <p:spPr bwMode="auto">
            <a:xfrm flipH="1">
              <a:off x="3968204" y="4134493"/>
              <a:ext cx="1065212" cy="2498725"/>
            </a:xfrm>
            <a:custGeom>
              <a:avLst/>
              <a:gdLst>
                <a:gd name="T0" fmla="*/ 671 w 671"/>
                <a:gd name="T1" fmla="*/ 1574 h 1574"/>
                <a:gd name="T2" fmla="*/ 0 w 671"/>
                <a:gd name="T3" fmla="*/ 1574 h 1574"/>
                <a:gd name="T4" fmla="*/ 0 w 671"/>
                <a:gd name="T5" fmla="*/ 247 h 1574"/>
                <a:gd name="T6" fmla="*/ 138 w 671"/>
                <a:gd name="T7" fmla="*/ 0 h 1574"/>
                <a:gd name="T8" fmla="*/ 530 w 671"/>
                <a:gd name="T9" fmla="*/ 0 h 1574"/>
                <a:gd name="T10" fmla="*/ 671 w 671"/>
                <a:gd name="T11" fmla="*/ 247 h 1574"/>
                <a:gd name="T12" fmla="*/ 671 w 671"/>
                <a:gd name="T13" fmla="*/ 1574 h 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1" h="1574">
                  <a:moveTo>
                    <a:pt x="671" y="1574"/>
                  </a:moveTo>
                  <a:lnTo>
                    <a:pt x="0" y="1574"/>
                  </a:lnTo>
                  <a:lnTo>
                    <a:pt x="0" y="247"/>
                  </a:lnTo>
                  <a:lnTo>
                    <a:pt x="138" y="0"/>
                  </a:lnTo>
                  <a:lnTo>
                    <a:pt x="530" y="0"/>
                  </a:lnTo>
                  <a:lnTo>
                    <a:pt x="671" y="247"/>
                  </a:lnTo>
                  <a:lnTo>
                    <a:pt x="671" y="15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" name="Group 99"/>
            <p:cNvGrpSpPr/>
            <p:nvPr/>
          </p:nvGrpSpPr>
          <p:grpSpPr>
            <a:xfrm>
              <a:off x="4207916" y="4534543"/>
              <a:ext cx="587375" cy="1096963"/>
              <a:chOff x="10288308" y="4534543"/>
              <a:chExt cx="587375" cy="1096963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01" name="Rectangle 27"/>
              <p:cNvSpPr>
                <a:spLocks noChangeArrowheads="1"/>
              </p:cNvSpPr>
              <p:nvPr/>
            </p:nvSpPr>
            <p:spPr bwMode="auto">
              <a:xfrm flipH="1">
                <a:off x="10731221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2" name="Rectangle 28"/>
              <p:cNvSpPr>
                <a:spLocks noChangeArrowheads="1"/>
              </p:cNvSpPr>
              <p:nvPr/>
            </p:nvSpPr>
            <p:spPr bwMode="auto">
              <a:xfrm flipH="1">
                <a:off x="10507384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3" name="Rectangle 29"/>
              <p:cNvSpPr>
                <a:spLocks noChangeArrowheads="1"/>
              </p:cNvSpPr>
              <p:nvPr/>
            </p:nvSpPr>
            <p:spPr bwMode="auto">
              <a:xfrm flipH="1">
                <a:off x="10288308" y="4534543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4" name="Rectangle 30"/>
              <p:cNvSpPr>
                <a:spLocks noChangeArrowheads="1"/>
              </p:cNvSpPr>
              <p:nvPr/>
            </p:nvSpPr>
            <p:spPr bwMode="auto">
              <a:xfrm flipH="1">
                <a:off x="10731221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5" name="Rectangle 31"/>
              <p:cNvSpPr>
                <a:spLocks noChangeArrowheads="1"/>
              </p:cNvSpPr>
              <p:nvPr/>
            </p:nvSpPr>
            <p:spPr bwMode="auto">
              <a:xfrm flipH="1">
                <a:off x="10507384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6" name="Rectangle 32"/>
              <p:cNvSpPr>
                <a:spLocks noChangeArrowheads="1"/>
              </p:cNvSpPr>
              <p:nvPr/>
            </p:nvSpPr>
            <p:spPr bwMode="auto">
              <a:xfrm flipH="1">
                <a:off x="10288308" y="4926656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7" name="Rectangle 33"/>
              <p:cNvSpPr>
                <a:spLocks noChangeArrowheads="1"/>
              </p:cNvSpPr>
              <p:nvPr/>
            </p:nvSpPr>
            <p:spPr bwMode="auto">
              <a:xfrm flipH="1">
                <a:off x="10731221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8" name="Rectangle 34"/>
              <p:cNvSpPr>
                <a:spLocks noChangeArrowheads="1"/>
              </p:cNvSpPr>
              <p:nvPr/>
            </p:nvSpPr>
            <p:spPr bwMode="auto">
              <a:xfrm flipH="1">
                <a:off x="10507384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9" name="Rectangle 35"/>
              <p:cNvSpPr>
                <a:spLocks noChangeArrowheads="1"/>
              </p:cNvSpPr>
              <p:nvPr/>
            </p:nvSpPr>
            <p:spPr bwMode="auto">
              <a:xfrm flipH="1">
                <a:off x="10288308" y="5318768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9" name="Group 109"/>
          <p:cNvGrpSpPr/>
          <p:nvPr/>
        </p:nvGrpSpPr>
        <p:grpSpPr>
          <a:xfrm flipH="1">
            <a:off x="6547107" y="3332506"/>
            <a:ext cx="322207" cy="677351"/>
            <a:chOff x="2125101" y="4129094"/>
            <a:chExt cx="1071564" cy="2252664"/>
          </a:xfrm>
        </p:grpSpPr>
        <p:sp>
          <p:nvSpPr>
            <p:cNvPr id="11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75" y="4129094"/>
              <a:ext cx="1068390" cy="224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2125101" y="4129094"/>
              <a:ext cx="1068390" cy="2252664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2272739" y="5557848"/>
              <a:ext cx="776289" cy="403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180666" y="5349889"/>
              <a:ext cx="958852" cy="279401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Rectangle 42"/>
            <p:cNvSpPr>
              <a:spLocks noChangeArrowheads="1"/>
            </p:cNvSpPr>
            <p:nvPr/>
          </p:nvSpPr>
          <p:spPr bwMode="auto">
            <a:xfrm>
              <a:off x="2275916" y="4908563"/>
              <a:ext cx="125413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6" name="Rectangle 43"/>
            <p:cNvSpPr>
              <a:spLocks noChangeArrowheads="1"/>
            </p:cNvSpPr>
            <p:nvPr/>
          </p:nvSpPr>
          <p:spPr bwMode="auto">
            <a:xfrm>
              <a:off x="2477529" y="4908566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7" name="Rectangle 44"/>
            <p:cNvSpPr>
              <a:spLocks noChangeArrowheads="1"/>
            </p:cNvSpPr>
            <p:nvPr/>
          </p:nvSpPr>
          <p:spPr bwMode="auto">
            <a:xfrm>
              <a:off x="2674378" y="4908559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8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6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" name="Group 118"/>
          <p:cNvGrpSpPr/>
          <p:nvPr/>
        </p:nvGrpSpPr>
        <p:grpSpPr>
          <a:xfrm flipH="1">
            <a:off x="6233479" y="3332506"/>
            <a:ext cx="322208" cy="677351"/>
            <a:chOff x="2125083" y="4129113"/>
            <a:chExt cx="1071561" cy="2252675"/>
          </a:xfrm>
        </p:grpSpPr>
        <p:sp>
          <p:nvSpPr>
            <p:cNvPr id="12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60" y="4129113"/>
              <a:ext cx="1068384" cy="2249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2125083" y="4129113"/>
              <a:ext cx="1068384" cy="2252675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2272719" y="5557871"/>
              <a:ext cx="776284" cy="4032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2180644" y="5349912"/>
              <a:ext cx="958845" cy="279402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4" name="Rectangle 42"/>
            <p:cNvSpPr>
              <a:spLocks noChangeArrowheads="1"/>
            </p:cNvSpPr>
            <p:nvPr/>
          </p:nvSpPr>
          <p:spPr bwMode="auto">
            <a:xfrm>
              <a:off x="2275896" y="4908586"/>
              <a:ext cx="125412" cy="27940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5" name="Rectangle 43"/>
            <p:cNvSpPr>
              <a:spLocks noChangeArrowheads="1"/>
            </p:cNvSpPr>
            <p:nvPr/>
          </p:nvSpPr>
          <p:spPr bwMode="auto">
            <a:xfrm>
              <a:off x="2477510" y="4908577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2674367" y="4908562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5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92980" y="2837340"/>
            <a:ext cx="262917" cy="1084198"/>
            <a:chOff x="1607360" y="4098926"/>
            <a:chExt cx="608248" cy="2508250"/>
          </a:xfrm>
        </p:grpSpPr>
        <p:sp>
          <p:nvSpPr>
            <p:cNvPr id="12" name="Freeform 85"/>
            <p:cNvSpPr>
              <a:spLocks/>
            </p:cNvSpPr>
            <p:nvPr/>
          </p:nvSpPr>
          <p:spPr bwMode="auto">
            <a:xfrm flipH="1">
              <a:off x="1607360" y="4098926"/>
              <a:ext cx="608248" cy="2508250"/>
            </a:xfrm>
            <a:custGeom>
              <a:avLst/>
              <a:gdLst>
                <a:gd name="T0" fmla="*/ 493 w 493"/>
                <a:gd name="T1" fmla="*/ 0 h 2033"/>
                <a:gd name="T2" fmla="*/ 0 w 493"/>
                <a:gd name="T3" fmla="*/ 410 h 2033"/>
                <a:gd name="T4" fmla="*/ 0 w 493"/>
                <a:gd name="T5" fmla="*/ 2033 h 2033"/>
                <a:gd name="T6" fmla="*/ 493 w 493"/>
                <a:gd name="T7" fmla="*/ 2033 h 2033"/>
                <a:gd name="T8" fmla="*/ 493 w 493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3" h="2033">
                  <a:moveTo>
                    <a:pt x="493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3" y="2033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639409" y="4791070"/>
              <a:ext cx="544126" cy="1550849"/>
              <a:chOff x="7719801" y="4791070"/>
              <a:chExt cx="544126" cy="1550849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4" name="Rectangle 86"/>
              <p:cNvSpPr>
                <a:spLocks noChangeArrowheads="1"/>
              </p:cNvSpPr>
              <p:nvPr/>
            </p:nvSpPr>
            <p:spPr bwMode="auto">
              <a:xfrm flipH="1">
                <a:off x="8187429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" name="Rectangle 87"/>
              <p:cNvSpPr>
                <a:spLocks noChangeArrowheads="1"/>
              </p:cNvSpPr>
              <p:nvPr/>
            </p:nvSpPr>
            <p:spPr bwMode="auto">
              <a:xfrm flipH="1">
                <a:off x="8071454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" name="Rectangle 88"/>
              <p:cNvSpPr>
                <a:spLocks noChangeArrowheads="1"/>
              </p:cNvSpPr>
              <p:nvPr/>
            </p:nvSpPr>
            <p:spPr bwMode="auto">
              <a:xfrm flipH="1">
                <a:off x="7953012" y="4791070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Rectangle 89"/>
              <p:cNvSpPr>
                <a:spLocks noChangeArrowheads="1"/>
              </p:cNvSpPr>
              <p:nvPr/>
            </p:nvSpPr>
            <p:spPr bwMode="auto">
              <a:xfrm flipH="1">
                <a:off x="7838272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Rectangle 90"/>
              <p:cNvSpPr>
                <a:spLocks noChangeArrowheads="1"/>
              </p:cNvSpPr>
              <p:nvPr/>
            </p:nvSpPr>
            <p:spPr bwMode="auto">
              <a:xfrm flipH="1">
                <a:off x="7719830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" name="Rectangle 91"/>
              <p:cNvSpPr>
                <a:spLocks noChangeArrowheads="1"/>
              </p:cNvSpPr>
              <p:nvPr/>
            </p:nvSpPr>
            <p:spPr bwMode="auto">
              <a:xfrm flipH="1">
                <a:off x="8187429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Rectangle 92"/>
              <p:cNvSpPr>
                <a:spLocks noChangeArrowheads="1"/>
              </p:cNvSpPr>
              <p:nvPr/>
            </p:nvSpPr>
            <p:spPr bwMode="auto">
              <a:xfrm flipH="1">
                <a:off x="8071454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Rectangle 93"/>
              <p:cNvSpPr>
                <a:spLocks noChangeArrowheads="1"/>
              </p:cNvSpPr>
              <p:nvPr/>
            </p:nvSpPr>
            <p:spPr bwMode="auto">
              <a:xfrm flipH="1">
                <a:off x="7953012" y="5019317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" name="Rectangle 94"/>
              <p:cNvSpPr>
                <a:spLocks noChangeArrowheads="1"/>
              </p:cNvSpPr>
              <p:nvPr/>
            </p:nvSpPr>
            <p:spPr bwMode="auto">
              <a:xfrm flipH="1">
                <a:off x="7838272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" name="Rectangle 95"/>
              <p:cNvSpPr>
                <a:spLocks noChangeArrowheads="1"/>
              </p:cNvSpPr>
              <p:nvPr/>
            </p:nvSpPr>
            <p:spPr bwMode="auto">
              <a:xfrm flipH="1">
                <a:off x="7719830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" name="Rectangle 96"/>
              <p:cNvSpPr>
                <a:spLocks noChangeArrowheads="1"/>
              </p:cNvSpPr>
              <p:nvPr/>
            </p:nvSpPr>
            <p:spPr bwMode="auto">
              <a:xfrm flipH="1">
                <a:off x="8187429" y="5247564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" name="Rectangle 97"/>
              <p:cNvSpPr>
                <a:spLocks noChangeArrowheads="1"/>
              </p:cNvSpPr>
              <p:nvPr/>
            </p:nvSpPr>
            <p:spPr bwMode="auto">
              <a:xfrm flipH="1">
                <a:off x="8071454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" name="Rectangle 98"/>
              <p:cNvSpPr>
                <a:spLocks noChangeArrowheads="1"/>
              </p:cNvSpPr>
              <p:nvPr/>
            </p:nvSpPr>
            <p:spPr bwMode="auto">
              <a:xfrm flipH="1">
                <a:off x="7953012" y="5247564"/>
                <a:ext cx="77728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" name="Rectangle 99"/>
              <p:cNvSpPr>
                <a:spLocks noChangeArrowheads="1"/>
              </p:cNvSpPr>
              <p:nvPr/>
            </p:nvSpPr>
            <p:spPr bwMode="auto">
              <a:xfrm flipH="1">
                <a:off x="7838272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" name="Rectangle 100"/>
              <p:cNvSpPr>
                <a:spLocks noChangeArrowheads="1"/>
              </p:cNvSpPr>
              <p:nvPr/>
            </p:nvSpPr>
            <p:spPr bwMode="auto">
              <a:xfrm flipH="1">
                <a:off x="7719830" y="5247563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" name="Rectangle 101"/>
              <p:cNvSpPr>
                <a:spLocks noChangeArrowheads="1"/>
              </p:cNvSpPr>
              <p:nvPr/>
            </p:nvSpPr>
            <p:spPr bwMode="auto">
              <a:xfrm flipH="1">
                <a:off x="8187429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" name="Rectangle 102"/>
              <p:cNvSpPr>
                <a:spLocks noChangeArrowheads="1"/>
              </p:cNvSpPr>
              <p:nvPr/>
            </p:nvSpPr>
            <p:spPr bwMode="auto">
              <a:xfrm flipH="1">
                <a:off x="8071454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" name="Rectangle 103"/>
              <p:cNvSpPr>
                <a:spLocks noChangeArrowheads="1"/>
              </p:cNvSpPr>
              <p:nvPr/>
            </p:nvSpPr>
            <p:spPr bwMode="auto">
              <a:xfrm flipH="1">
                <a:off x="7953012" y="5478278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" name="Rectangle 104"/>
              <p:cNvSpPr>
                <a:spLocks noChangeArrowheads="1"/>
              </p:cNvSpPr>
              <p:nvPr/>
            </p:nvSpPr>
            <p:spPr bwMode="auto">
              <a:xfrm flipH="1">
                <a:off x="7838272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Rectangle 105"/>
              <p:cNvSpPr>
                <a:spLocks noChangeArrowheads="1"/>
              </p:cNvSpPr>
              <p:nvPr/>
            </p:nvSpPr>
            <p:spPr bwMode="auto">
              <a:xfrm flipH="1">
                <a:off x="7719830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Rectangle 106"/>
              <p:cNvSpPr>
                <a:spLocks noChangeArrowheads="1"/>
              </p:cNvSpPr>
              <p:nvPr/>
            </p:nvSpPr>
            <p:spPr bwMode="auto">
              <a:xfrm flipH="1">
                <a:off x="8187429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5" name="Rectangle 107"/>
              <p:cNvSpPr>
                <a:spLocks noChangeArrowheads="1"/>
              </p:cNvSpPr>
              <p:nvPr/>
            </p:nvSpPr>
            <p:spPr bwMode="auto">
              <a:xfrm flipH="1">
                <a:off x="8071454" y="5706526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6" name="Rectangle 108"/>
              <p:cNvSpPr>
                <a:spLocks noChangeArrowheads="1"/>
              </p:cNvSpPr>
              <p:nvPr/>
            </p:nvSpPr>
            <p:spPr bwMode="auto">
              <a:xfrm flipH="1">
                <a:off x="7953012" y="5706526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7" name="Rectangle 109"/>
              <p:cNvSpPr>
                <a:spLocks noChangeArrowheads="1"/>
              </p:cNvSpPr>
              <p:nvPr/>
            </p:nvSpPr>
            <p:spPr bwMode="auto">
              <a:xfrm flipH="1">
                <a:off x="7838272" y="5706524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8" name="Rectangle 110"/>
              <p:cNvSpPr>
                <a:spLocks noChangeArrowheads="1"/>
              </p:cNvSpPr>
              <p:nvPr/>
            </p:nvSpPr>
            <p:spPr bwMode="auto">
              <a:xfrm flipH="1">
                <a:off x="7719830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9" name="Rectangle 111"/>
              <p:cNvSpPr>
                <a:spLocks noChangeArrowheads="1"/>
              </p:cNvSpPr>
              <p:nvPr/>
            </p:nvSpPr>
            <p:spPr bwMode="auto">
              <a:xfrm flipH="1">
                <a:off x="8187429" y="593477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0" name="Rectangle 112"/>
              <p:cNvSpPr>
                <a:spLocks noChangeArrowheads="1"/>
              </p:cNvSpPr>
              <p:nvPr/>
            </p:nvSpPr>
            <p:spPr bwMode="auto">
              <a:xfrm flipH="1">
                <a:off x="8071454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1" name="Rectangle 113"/>
              <p:cNvSpPr>
                <a:spLocks noChangeArrowheads="1"/>
              </p:cNvSpPr>
              <p:nvPr/>
            </p:nvSpPr>
            <p:spPr bwMode="auto">
              <a:xfrm flipH="1">
                <a:off x="7953012" y="5934769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2" name="Rectangle 114"/>
              <p:cNvSpPr>
                <a:spLocks noChangeArrowheads="1"/>
              </p:cNvSpPr>
              <p:nvPr/>
            </p:nvSpPr>
            <p:spPr bwMode="auto">
              <a:xfrm flipH="1">
                <a:off x="7838272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3" name="Rectangle 115"/>
              <p:cNvSpPr>
                <a:spLocks noChangeArrowheads="1"/>
              </p:cNvSpPr>
              <p:nvPr/>
            </p:nvSpPr>
            <p:spPr bwMode="auto">
              <a:xfrm flipH="1">
                <a:off x="7719830" y="5934773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4" name="Rectangle 116"/>
              <p:cNvSpPr>
                <a:spLocks noChangeArrowheads="1"/>
              </p:cNvSpPr>
              <p:nvPr/>
            </p:nvSpPr>
            <p:spPr bwMode="auto">
              <a:xfrm flipH="1">
                <a:off x="8187433" y="616302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5" name="Rectangle 117"/>
              <p:cNvSpPr>
                <a:spLocks noChangeArrowheads="1"/>
              </p:cNvSpPr>
              <p:nvPr/>
            </p:nvSpPr>
            <p:spPr bwMode="auto">
              <a:xfrm flipH="1">
                <a:off x="8071456" y="616302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6" name="Rectangle 118"/>
              <p:cNvSpPr>
                <a:spLocks noChangeArrowheads="1"/>
              </p:cNvSpPr>
              <p:nvPr/>
            </p:nvSpPr>
            <p:spPr bwMode="auto">
              <a:xfrm flipH="1">
                <a:off x="7953018" y="6163015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7" name="Rectangle 119"/>
              <p:cNvSpPr>
                <a:spLocks noChangeArrowheads="1"/>
              </p:cNvSpPr>
              <p:nvPr/>
            </p:nvSpPr>
            <p:spPr bwMode="auto">
              <a:xfrm flipH="1">
                <a:off x="7838282" y="616301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8" name="Rectangle 120"/>
              <p:cNvSpPr>
                <a:spLocks noChangeArrowheads="1"/>
              </p:cNvSpPr>
              <p:nvPr/>
            </p:nvSpPr>
            <p:spPr bwMode="auto">
              <a:xfrm flipH="1">
                <a:off x="7719801" y="616302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5027752" y="2844636"/>
            <a:ext cx="263450" cy="1084198"/>
            <a:chOff x="1015503" y="4131049"/>
            <a:chExt cx="609481" cy="2508250"/>
          </a:xfrm>
        </p:grpSpPr>
        <p:sp>
          <p:nvSpPr>
            <p:cNvPr id="50" name="Freeform 69"/>
            <p:cNvSpPr>
              <a:spLocks/>
            </p:cNvSpPr>
            <p:nvPr/>
          </p:nvSpPr>
          <p:spPr bwMode="auto">
            <a:xfrm flipH="1">
              <a:off x="1015503" y="4131049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51" name="Group 50"/>
            <p:cNvGrpSpPr/>
            <p:nvPr/>
          </p:nvGrpSpPr>
          <p:grpSpPr>
            <a:xfrm flipH="1">
              <a:off x="1083360" y="4735595"/>
              <a:ext cx="473767" cy="1585392"/>
              <a:chOff x="8551863" y="1063625"/>
              <a:chExt cx="609600" cy="2039938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52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3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4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5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6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7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8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9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0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1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2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3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5545423" y="2837340"/>
            <a:ext cx="263450" cy="1084198"/>
            <a:chOff x="2223266" y="4177693"/>
            <a:chExt cx="609481" cy="2508250"/>
          </a:xfrm>
        </p:grpSpPr>
        <p:sp>
          <p:nvSpPr>
            <p:cNvPr id="65" name="Freeform 69"/>
            <p:cNvSpPr>
              <a:spLocks/>
            </p:cNvSpPr>
            <p:nvPr/>
          </p:nvSpPr>
          <p:spPr bwMode="auto">
            <a:xfrm flipH="1">
              <a:off x="2223266" y="4177693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6" name="Group 65"/>
            <p:cNvGrpSpPr/>
            <p:nvPr/>
          </p:nvGrpSpPr>
          <p:grpSpPr>
            <a:xfrm flipH="1">
              <a:off x="2291127" y="4782240"/>
              <a:ext cx="473767" cy="1585392"/>
              <a:chOff x="8551863" y="1063625"/>
              <a:chExt cx="609600" cy="2039938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67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8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9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0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1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2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3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4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5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6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7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8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79" name="Group 127"/>
          <p:cNvGrpSpPr/>
          <p:nvPr/>
        </p:nvGrpSpPr>
        <p:grpSpPr>
          <a:xfrm>
            <a:off x="5631848" y="3258117"/>
            <a:ext cx="349104" cy="670716"/>
            <a:chOff x="2186433" y="5057372"/>
            <a:chExt cx="807639" cy="1551675"/>
          </a:xfrm>
        </p:grpSpPr>
        <p:grpSp>
          <p:nvGrpSpPr>
            <p:cNvPr id="81" name="Group 128"/>
            <p:cNvGrpSpPr/>
            <p:nvPr/>
          </p:nvGrpSpPr>
          <p:grpSpPr>
            <a:xfrm>
              <a:off x="2186433" y="5057372"/>
              <a:ext cx="807639" cy="1551675"/>
              <a:chOff x="8266825" y="5057372"/>
              <a:chExt cx="807639" cy="1551675"/>
            </a:xfrm>
          </p:grpSpPr>
          <p:sp>
            <p:nvSpPr>
              <p:cNvPr id="143" name="Rectangle 124"/>
              <p:cNvSpPr>
                <a:spLocks noChangeArrowheads="1"/>
              </p:cNvSpPr>
              <p:nvPr/>
            </p:nvSpPr>
            <p:spPr bwMode="auto">
              <a:xfrm flipH="1">
                <a:off x="8266825" y="5359786"/>
                <a:ext cx="807639" cy="124926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4" name="Rectangle 125"/>
              <p:cNvSpPr>
                <a:spLocks noChangeArrowheads="1"/>
              </p:cNvSpPr>
              <p:nvPr/>
            </p:nvSpPr>
            <p:spPr bwMode="auto">
              <a:xfrm flipH="1">
                <a:off x="8384435" y="5197778"/>
                <a:ext cx="615630" cy="32161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5" name="Rectangle 126"/>
              <p:cNvSpPr>
                <a:spLocks noChangeArrowheads="1"/>
              </p:cNvSpPr>
              <p:nvPr/>
            </p:nvSpPr>
            <p:spPr bwMode="auto">
              <a:xfrm flipH="1">
                <a:off x="8456439" y="5057372"/>
                <a:ext cx="469221" cy="24601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98" name="Group 129"/>
            <p:cNvGrpSpPr/>
            <p:nvPr/>
          </p:nvGrpSpPr>
          <p:grpSpPr>
            <a:xfrm flipH="1">
              <a:off x="2324450" y="5450989"/>
              <a:ext cx="530425" cy="704434"/>
              <a:chOff x="7329488" y="3802063"/>
              <a:chExt cx="701674" cy="93186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31" name="Rectangle 127"/>
              <p:cNvSpPr>
                <a:spLocks noChangeArrowheads="1"/>
              </p:cNvSpPr>
              <p:nvPr/>
            </p:nvSpPr>
            <p:spPr bwMode="auto">
              <a:xfrm>
                <a:off x="7329488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2" name="Rectangle 128"/>
              <p:cNvSpPr>
                <a:spLocks noChangeArrowheads="1"/>
              </p:cNvSpPr>
              <p:nvPr/>
            </p:nvSpPr>
            <p:spPr bwMode="auto">
              <a:xfrm>
                <a:off x="7527925" y="3802063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3" name="Rectangle 129"/>
              <p:cNvSpPr>
                <a:spLocks noChangeArrowheads="1"/>
              </p:cNvSpPr>
              <p:nvPr/>
            </p:nvSpPr>
            <p:spPr bwMode="auto">
              <a:xfrm>
                <a:off x="7724775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4" name="Rectangle 130"/>
              <p:cNvSpPr>
                <a:spLocks noChangeArrowheads="1"/>
              </p:cNvSpPr>
              <p:nvPr/>
            </p:nvSpPr>
            <p:spPr bwMode="auto">
              <a:xfrm>
                <a:off x="7924800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5" name="Rectangle 131"/>
              <p:cNvSpPr>
                <a:spLocks noChangeArrowheads="1"/>
              </p:cNvSpPr>
              <p:nvPr/>
            </p:nvSpPr>
            <p:spPr bwMode="auto">
              <a:xfrm>
                <a:off x="7329488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6" name="Rectangle 132"/>
              <p:cNvSpPr>
                <a:spLocks noChangeArrowheads="1"/>
              </p:cNvSpPr>
              <p:nvPr/>
            </p:nvSpPr>
            <p:spPr bwMode="auto">
              <a:xfrm>
                <a:off x="7527925" y="4144963"/>
                <a:ext cx="104775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7" name="Rectangle 133"/>
              <p:cNvSpPr>
                <a:spLocks noChangeArrowheads="1"/>
              </p:cNvSpPr>
              <p:nvPr/>
            </p:nvSpPr>
            <p:spPr bwMode="auto">
              <a:xfrm>
                <a:off x="7724775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8" name="Rectangle 134"/>
              <p:cNvSpPr>
                <a:spLocks noChangeArrowheads="1"/>
              </p:cNvSpPr>
              <p:nvPr/>
            </p:nvSpPr>
            <p:spPr bwMode="auto">
              <a:xfrm>
                <a:off x="7924800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9" name="Rectangle 135"/>
              <p:cNvSpPr>
                <a:spLocks noChangeArrowheads="1"/>
              </p:cNvSpPr>
              <p:nvPr/>
            </p:nvSpPr>
            <p:spPr bwMode="auto">
              <a:xfrm>
                <a:off x="7329488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0" name="Rectangle 136"/>
              <p:cNvSpPr>
                <a:spLocks noChangeArrowheads="1"/>
              </p:cNvSpPr>
              <p:nvPr/>
            </p:nvSpPr>
            <p:spPr bwMode="auto">
              <a:xfrm>
                <a:off x="7527925" y="4484688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1" name="Rectangle 137"/>
              <p:cNvSpPr>
                <a:spLocks noChangeArrowheads="1"/>
              </p:cNvSpPr>
              <p:nvPr/>
            </p:nvSpPr>
            <p:spPr bwMode="auto">
              <a:xfrm>
                <a:off x="7724775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2" name="Rectangle 138"/>
              <p:cNvSpPr>
                <a:spLocks noChangeArrowheads="1"/>
              </p:cNvSpPr>
              <p:nvPr/>
            </p:nvSpPr>
            <p:spPr bwMode="auto">
              <a:xfrm>
                <a:off x="7924800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171" name="Freeform 170"/>
          <p:cNvSpPr/>
          <p:nvPr/>
        </p:nvSpPr>
        <p:spPr>
          <a:xfrm>
            <a:off x="-14769" y="3896061"/>
            <a:ext cx="9158770" cy="3198700"/>
          </a:xfrm>
          <a:custGeom>
            <a:avLst/>
            <a:gdLst>
              <a:gd name="connsiteX0" fmla="*/ 6797865 w 12211693"/>
              <a:gd name="connsiteY0" fmla="*/ 0 h 4264933"/>
              <a:gd name="connsiteX1" fmla="*/ 11577644 w 12211693"/>
              <a:gd name="connsiteY1" fmla="*/ 445993 h 4264933"/>
              <a:gd name="connsiteX2" fmla="*/ 12211693 w 12211693"/>
              <a:gd name="connsiteY2" fmla="*/ 590826 h 4264933"/>
              <a:gd name="connsiteX3" fmla="*/ 12211693 w 12211693"/>
              <a:gd name="connsiteY3" fmla="*/ 4264933 h 4264933"/>
              <a:gd name="connsiteX4" fmla="*/ 182450 w 12211693"/>
              <a:gd name="connsiteY4" fmla="*/ 4264933 h 4264933"/>
              <a:gd name="connsiteX5" fmla="*/ 0 w 12211693"/>
              <a:gd name="connsiteY5" fmla="*/ 4190403 h 4264933"/>
              <a:gd name="connsiteX6" fmla="*/ 0 w 12211693"/>
              <a:gd name="connsiteY6" fmla="*/ 1032473 h 4264933"/>
              <a:gd name="connsiteX7" fmla="*/ 201108 w 12211693"/>
              <a:gd name="connsiteY7" fmla="*/ 950321 h 4264933"/>
              <a:gd name="connsiteX8" fmla="*/ 6797865 w 12211693"/>
              <a:gd name="connsiteY8" fmla="*/ 0 h 426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11693" h="4264933">
                <a:moveTo>
                  <a:pt x="6797865" y="0"/>
                </a:moveTo>
                <a:cubicBezTo>
                  <a:pt x="8568403" y="0"/>
                  <a:pt x="10213229" y="164416"/>
                  <a:pt x="11577644" y="445993"/>
                </a:cubicBezTo>
                <a:lnTo>
                  <a:pt x="12211693" y="590826"/>
                </a:lnTo>
                <a:lnTo>
                  <a:pt x="12211693" y="4264933"/>
                </a:lnTo>
                <a:lnTo>
                  <a:pt x="182450" y="4264933"/>
                </a:lnTo>
                <a:lnTo>
                  <a:pt x="0" y="4190403"/>
                </a:lnTo>
                <a:lnTo>
                  <a:pt x="0" y="1032473"/>
                </a:lnTo>
                <a:lnTo>
                  <a:pt x="201108" y="950321"/>
                </a:lnTo>
                <a:cubicBezTo>
                  <a:pt x="1769105" y="369937"/>
                  <a:pt x="4142058" y="0"/>
                  <a:pt x="679786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954667" y="3929908"/>
            <a:ext cx="6634163" cy="2963465"/>
          </a:xfrm>
          <a:custGeom>
            <a:avLst/>
            <a:gdLst>
              <a:gd name="T0" fmla="*/ 2339 w 3076"/>
              <a:gd name="T1" fmla="*/ 212 h 1372"/>
              <a:gd name="T2" fmla="*/ 1696 w 3076"/>
              <a:gd name="T3" fmla="*/ 69 h 1372"/>
              <a:gd name="T4" fmla="*/ 1942 w 3076"/>
              <a:gd name="T5" fmla="*/ 0 h 1372"/>
              <a:gd name="T6" fmla="*/ 1920 w 3076"/>
              <a:gd name="T7" fmla="*/ 0 h 1372"/>
              <a:gd name="T8" fmla="*/ 1567 w 3076"/>
              <a:gd name="T9" fmla="*/ 43 h 1372"/>
              <a:gd name="T10" fmla="*/ 1835 w 3076"/>
              <a:gd name="T11" fmla="*/ 196 h 1372"/>
              <a:gd name="T12" fmla="*/ 1888 w 3076"/>
              <a:gd name="T13" fmla="*/ 574 h 1372"/>
              <a:gd name="T14" fmla="*/ 0 w 3076"/>
              <a:gd name="T15" fmla="*/ 1364 h 1372"/>
              <a:gd name="T16" fmla="*/ 0 w 3076"/>
              <a:gd name="T17" fmla="*/ 1372 h 1372"/>
              <a:gd name="T18" fmla="*/ 2499 w 3076"/>
              <a:gd name="T19" fmla="*/ 1372 h 1372"/>
              <a:gd name="T20" fmla="*/ 2832 w 3076"/>
              <a:gd name="T21" fmla="*/ 944 h 1372"/>
              <a:gd name="T22" fmla="*/ 2339 w 3076"/>
              <a:gd name="T23" fmla="*/ 212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6" h="1372">
                <a:moveTo>
                  <a:pt x="2339" y="212"/>
                </a:moveTo>
                <a:cubicBezTo>
                  <a:pt x="1881" y="99"/>
                  <a:pt x="1736" y="99"/>
                  <a:pt x="1696" y="69"/>
                </a:cubicBezTo>
                <a:cubicBezTo>
                  <a:pt x="1661" y="43"/>
                  <a:pt x="1885" y="8"/>
                  <a:pt x="1942" y="0"/>
                </a:cubicBezTo>
                <a:cubicBezTo>
                  <a:pt x="1920" y="0"/>
                  <a:pt x="1920" y="0"/>
                  <a:pt x="1920" y="0"/>
                </a:cubicBezTo>
                <a:cubicBezTo>
                  <a:pt x="1861" y="4"/>
                  <a:pt x="1734" y="14"/>
                  <a:pt x="1567" y="43"/>
                </a:cubicBezTo>
                <a:cubicBezTo>
                  <a:pt x="1354" y="79"/>
                  <a:pt x="1620" y="150"/>
                  <a:pt x="1835" y="196"/>
                </a:cubicBezTo>
                <a:cubicBezTo>
                  <a:pt x="2050" y="243"/>
                  <a:pt x="2255" y="353"/>
                  <a:pt x="1888" y="574"/>
                </a:cubicBezTo>
                <a:cubicBezTo>
                  <a:pt x="996" y="1111"/>
                  <a:pt x="256" y="1307"/>
                  <a:pt x="0" y="1364"/>
                </a:cubicBezTo>
                <a:cubicBezTo>
                  <a:pt x="0" y="1372"/>
                  <a:pt x="0" y="1372"/>
                  <a:pt x="0" y="1372"/>
                </a:cubicBezTo>
                <a:cubicBezTo>
                  <a:pt x="2499" y="1372"/>
                  <a:pt x="2499" y="1372"/>
                  <a:pt x="2499" y="1372"/>
                </a:cubicBezTo>
                <a:cubicBezTo>
                  <a:pt x="2628" y="1226"/>
                  <a:pt x="2767" y="1050"/>
                  <a:pt x="2832" y="944"/>
                </a:cubicBezTo>
                <a:cubicBezTo>
                  <a:pt x="3076" y="549"/>
                  <a:pt x="2796" y="324"/>
                  <a:pt x="2339" y="2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899082" y="3929908"/>
            <a:ext cx="2453879" cy="2963465"/>
          </a:xfrm>
          <a:custGeom>
            <a:avLst/>
            <a:gdLst>
              <a:gd name="T0" fmla="*/ 1070 w 1138"/>
              <a:gd name="T1" fmla="*/ 369 h 1372"/>
              <a:gd name="T2" fmla="*/ 878 w 1138"/>
              <a:gd name="T3" fmla="*/ 253 h 1372"/>
              <a:gd name="T4" fmla="*/ 680 w 1138"/>
              <a:gd name="T5" fmla="*/ 193 h 1372"/>
              <a:gd name="T6" fmla="*/ 332 w 1138"/>
              <a:gd name="T7" fmla="*/ 117 h 1372"/>
              <a:gd name="T8" fmla="*/ 259 w 1138"/>
              <a:gd name="T9" fmla="*/ 98 h 1372"/>
              <a:gd name="T10" fmla="*/ 229 w 1138"/>
              <a:gd name="T11" fmla="*/ 82 h 1372"/>
              <a:gd name="T12" fmla="*/ 245 w 1138"/>
              <a:gd name="T13" fmla="*/ 61 h 1372"/>
              <a:gd name="T14" fmla="*/ 363 w 1138"/>
              <a:gd name="T15" fmla="*/ 30 h 1372"/>
              <a:gd name="T16" fmla="*/ 572 w 1138"/>
              <a:gd name="T17" fmla="*/ 0 h 1372"/>
              <a:gd name="T18" fmla="*/ 563 w 1138"/>
              <a:gd name="T19" fmla="*/ 0 h 1372"/>
              <a:gd name="T20" fmla="*/ 363 w 1138"/>
              <a:gd name="T21" fmla="*/ 27 h 1372"/>
              <a:gd name="T22" fmla="*/ 244 w 1138"/>
              <a:gd name="T23" fmla="*/ 58 h 1372"/>
              <a:gd name="T24" fmla="*/ 226 w 1138"/>
              <a:gd name="T25" fmla="*/ 84 h 1372"/>
              <a:gd name="T26" fmla="*/ 258 w 1138"/>
              <a:gd name="T27" fmla="*/ 101 h 1372"/>
              <a:gd name="T28" fmla="*/ 332 w 1138"/>
              <a:gd name="T29" fmla="*/ 120 h 1372"/>
              <a:gd name="T30" fmla="*/ 679 w 1138"/>
              <a:gd name="T31" fmla="*/ 198 h 1372"/>
              <a:gd name="T32" fmla="*/ 876 w 1138"/>
              <a:gd name="T33" fmla="*/ 258 h 1372"/>
              <a:gd name="T34" fmla="*/ 1065 w 1138"/>
              <a:gd name="T35" fmla="*/ 373 h 1372"/>
              <a:gd name="T36" fmla="*/ 1085 w 1138"/>
              <a:gd name="T37" fmla="*/ 592 h 1372"/>
              <a:gd name="T38" fmla="*/ 917 w 1138"/>
              <a:gd name="T39" fmla="*/ 780 h 1372"/>
              <a:gd name="T40" fmla="*/ 0 w 1138"/>
              <a:gd name="T41" fmla="*/ 1372 h 1372"/>
              <a:gd name="T42" fmla="*/ 66 w 1138"/>
              <a:gd name="T43" fmla="*/ 1372 h 1372"/>
              <a:gd name="T44" fmla="*/ 926 w 1138"/>
              <a:gd name="T45" fmla="*/ 786 h 1372"/>
              <a:gd name="T46" fmla="*/ 1090 w 1138"/>
              <a:gd name="T47" fmla="*/ 594 h 1372"/>
              <a:gd name="T48" fmla="*/ 1070 w 1138"/>
              <a:gd name="T49" fmla="*/ 369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38" h="1372">
                <a:moveTo>
                  <a:pt x="1070" y="369"/>
                </a:moveTo>
                <a:cubicBezTo>
                  <a:pt x="1016" y="311"/>
                  <a:pt x="945" y="280"/>
                  <a:pt x="878" y="253"/>
                </a:cubicBezTo>
                <a:cubicBezTo>
                  <a:pt x="811" y="228"/>
                  <a:pt x="744" y="209"/>
                  <a:pt x="680" y="193"/>
                </a:cubicBezTo>
                <a:cubicBezTo>
                  <a:pt x="551" y="163"/>
                  <a:pt x="435" y="139"/>
                  <a:pt x="332" y="117"/>
                </a:cubicBezTo>
                <a:cubicBezTo>
                  <a:pt x="307" y="111"/>
                  <a:pt x="282" y="105"/>
                  <a:pt x="259" y="98"/>
                </a:cubicBezTo>
                <a:cubicBezTo>
                  <a:pt x="248" y="94"/>
                  <a:pt x="236" y="90"/>
                  <a:pt x="229" y="82"/>
                </a:cubicBezTo>
                <a:cubicBezTo>
                  <a:pt x="221" y="73"/>
                  <a:pt x="237" y="65"/>
                  <a:pt x="245" y="61"/>
                </a:cubicBezTo>
                <a:cubicBezTo>
                  <a:pt x="286" y="44"/>
                  <a:pt x="327" y="37"/>
                  <a:pt x="363" y="30"/>
                </a:cubicBezTo>
                <a:cubicBezTo>
                  <a:pt x="468" y="11"/>
                  <a:pt x="540" y="3"/>
                  <a:pt x="572" y="0"/>
                </a:cubicBezTo>
                <a:cubicBezTo>
                  <a:pt x="563" y="0"/>
                  <a:pt x="563" y="0"/>
                  <a:pt x="563" y="0"/>
                </a:cubicBezTo>
                <a:cubicBezTo>
                  <a:pt x="528" y="3"/>
                  <a:pt x="459" y="11"/>
                  <a:pt x="363" y="27"/>
                </a:cubicBezTo>
                <a:cubicBezTo>
                  <a:pt x="327" y="35"/>
                  <a:pt x="286" y="41"/>
                  <a:pt x="244" y="58"/>
                </a:cubicBezTo>
                <a:cubicBezTo>
                  <a:pt x="236" y="62"/>
                  <a:pt x="216" y="70"/>
                  <a:pt x="226" y="84"/>
                </a:cubicBezTo>
                <a:cubicBezTo>
                  <a:pt x="235" y="93"/>
                  <a:pt x="247" y="97"/>
                  <a:pt x="258" y="101"/>
                </a:cubicBezTo>
                <a:cubicBezTo>
                  <a:pt x="281" y="109"/>
                  <a:pt x="306" y="115"/>
                  <a:pt x="332" y="120"/>
                </a:cubicBezTo>
                <a:cubicBezTo>
                  <a:pt x="434" y="143"/>
                  <a:pt x="551" y="168"/>
                  <a:pt x="679" y="198"/>
                </a:cubicBezTo>
                <a:cubicBezTo>
                  <a:pt x="743" y="214"/>
                  <a:pt x="809" y="233"/>
                  <a:pt x="876" y="258"/>
                </a:cubicBezTo>
                <a:cubicBezTo>
                  <a:pt x="943" y="284"/>
                  <a:pt x="1013" y="316"/>
                  <a:pt x="1065" y="373"/>
                </a:cubicBezTo>
                <a:cubicBezTo>
                  <a:pt x="1119" y="428"/>
                  <a:pt x="1132" y="522"/>
                  <a:pt x="1085" y="592"/>
                </a:cubicBezTo>
                <a:cubicBezTo>
                  <a:pt x="1043" y="662"/>
                  <a:pt x="982" y="722"/>
                  <a:pt x="917" y="780"/>
                </a:cubicBezTo>
                <a:cubicBezTo>
                  <a:pt x="660" y="998"/>
                  <a:pt x="341" y="1188"/>
                  <a:pt x="0" y="1372"/>
                </a:cubicBezTo>
                <a:cubicBezTo>
                  <a:pt x="66" y="1372"/>
                  <a:pt x="66" y="1372"/>
                  <a:pt x="66" y="1372"/>
                </a:cubicBezTo>
                <a:cubicBezTo>
                  <a:pt x="399" y="1190"/>
                  <a:pt x="672" y="1003"/>
                  <a:pt x="926" y="786"/>
                </a:cubicBezTo>
                <a:cubicBezTo>
                  <a:pt x="991" y="728"/>
                  <a:pt x="1048" y="666"/>
                  <a:pt x="1090" y="594"/>
                </a:cubicBezTo>
                <a:cubicBezTo>
                  <a:pt x="1138" y="524"/>
                  <a:pt x="1125" y="426"/>
                  <a:pt x="1070" y="3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00" name="Group 145"/>
          <p:cNvGrpSpPr/>
          <p:nvPr/>
        </p:nvGrpSpPr>
        <p:grpSpPr>
          <a:xfrm flipH="1">
            <a:off x="7352527" y="3412417"/>
            <a:ext cx="313530" cy="705356"/>
            <a:chOff x="614297" y="5025330"/>
            <a:chExt cx="725340" cy="1546983"/>
          </a:xfrm>
        </p:grpSpPr>
        <p:sp>
          <p:nvSpPr>
            <p:cNvPr id="147" name="Rectangle 8"/>
            <p:cNvSpPr>
              <a:spLocks noChangeArrowheads="1"/>
            </p:cNvSpPr>
            <p:nvPr/>
          </p:nvSpPr>
          <p:spPr bwMode="auto">
            <a:xfrm>
              <a:off x="938036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614297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976967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0" name="Group 149"/>
          <p:cNvGrpSpPr/>
          <p:nvPr/>
        </p:nvGrpSpPr>
        <p:grpSpPr>
          <a:xfrm flipH="1">
            <a:off x="7006460" y="3348275"/>
            <a:ext cx="313530" cy="705356"/>
            <a:chOff x="1933949" y="5025330"/>
            <a:chExt cx="725340" cy="1546983"/>
          </a:xfrm>
        </p:grpSpPr>
        <p:sp>
          <p:nvSpPr>
            <p:cNvPr id="151" name="Rectangle 8"/>
            <p:cNvSpPr>
              <a:spLocks noChangeArrowheads="1"/>
            </p:cNvSpPr>
            <p:nvPr/>
          </p:nvSpPr>
          <p:spPr bwMode="auto">
            <a:xfrm>
              <a:off x="2257688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2" name="Freeform 9"/>
            <p:cNvSpPr>
              <a:spLocks/>
            </p:cNvSpPr>
            <p:nvPr/>
          </p:nvSpPr>
          <p:spPr bwMode="auto">
            <a:xfrm>
              <a:off x="1933949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3" name="Freeform 10"/>
            <p:cNvSpPr>
              <a:spLocks/>
            </p:cNvSpPr>
            <p:nvPr/>
          </p:nvSpPr>
          <p:spPr bwMode="auto">
            <a:xfrm>
              <a:off x="2296619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9" name="Group 153"/>
          <p:cNvGrpSpPr/>
          <p:nvPr/>
        </p:nvGrpSpPr>
        <p:grpSpPr>
          <a:xfrm flipH="1">
            <a:off x="4442813" y="3307465"/>
            <a:ext cx="313530" cy="705356"/>
            <a:chOff x="7382753" y="5025330"/>
            <a:chExt cx="725340" cy="1546983"/>
          </a:xfrm>
        </p:grpSpPr>
        <p:sp>
          <p:nvSpPr>
            <p:cNvPr id="155" name="Rectangle 8"/>
            <p:cNvSpPr>
              <a:spLocks noChangeArrowheads="1"/>
            </p:cNvSpPr>
            <p:nvPr/>
          </p:nvSpPr>
          <p:spPr bwMode="auto">
            <a:xfrm>
              <a:off x="7706492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6" name="Freeform 9"/>
            <p:cNvSpPr>
              <a:spLocks/>
            </p:cNvSpPr>
            <p:nvPr/>
          </p:nvSpPr>
          <p:spPr bwMode="auto">
            <a:xfrm>
              <a:off x="7382753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7" name="Freeform 10"/>
            <p:cNvSpPr>
              <a:spLocks/>
            </p:cNvSpPr>
            <p:nvPr/>
          </p:nvSpPr>
          <p:spPr bwMode="auto">
            <a:xfrm>
              <a:off x="7745423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4" name="Group 157"/>
          <p:cNvGrpSpPr/>
          <p:nvPr/>
        </p:nvGrpSpPr>
        <p:grpSpPr>
          <a:xfrm flipH="1">
            <a:off x="4781258" y="3227413"/>
            <a:ext cx="313530" cy="705356"/>
            <a:chOff x="6096000" y="5025330"/>
            <a:chExt cx="725340" cy="1546983"/>
          </a:xfrm>
        </p:grpSpPr>
        <p:sp>
          <p:nvSpPr>
            <p:cNvPr id="159" name="Rectangle 8"/>
            <p:cNvSpPr>
              <a:spLocks noChangeArrowheads="1"/>
            </p:cNvSpPr>
            <p:nvPr/>
          </p:nvSpPr>
          <p:spPr bwMode="auto">
            <a:xfrm>
              <a:off x="6419739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0" name="Freeform 9"/>
            <p:cNvSpPr>
              <a:spLocks/>
            </p:cNvSpPr>
            <p:nvPr/>
          </p:nvSpPr>
          <p:spPr bwMode="auto">
            <a:xfrm>
              <a:off x="6096000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1" name="Freeform 10"/>
            <p:cNvSpPr>
              <a:spLocks/>
            </p:cNvSpPr>
            <p:nvPr/>
          </p:nvSpPr>
          <p:spPr bwMode="auto">
            <a:xfrm>
              <a:off x="6458670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5" name="Group 1037"/>
          <p:cNvGrpSpPr/>
          <p:nvPr/>
        </p:nvGrpSpPr>
        <p:grpSpPr>
          <a:xfrm>
            <a:off x="155864" y="1546262"/>
            <a:ext cx="4197220" cy="4933685"/>
            <a:chOff x="1293813" y="1479550"/>
            <a:chExt cx="3343275" cy="4378326"/>
          </a:xfrm>
          <a:solidFill>
            <a:schemeClr val="tx1">
              <a:lumMod val="75000"/>
              <a:lumOff val="25000"/>
            </a:schemeClr>
          </a:solidFill>
          <a:effectLst>
            <a:outerShdw blurRad="76200" dir="18900000" sy="23000" kx="-1200000" algn="bl" rotWithShape="0">
              <a:prstClr val="black">
                <a:alpha val="15000"/>
              </a:prstClr>
            </a:outerShdw>
          </a:effectLst>
        </p:grpSpPr>
        <p:sp>
          <p:nvSpPr>
            <p:cNvPr id="1032" name="Rectangle 13"/>
            <p:cNvSpPr>
              <a:spLocks noChangeArrowheads="1"/>
            </p:cNvSpPr>
            <p:nvPr/>
          </p:nvSpPr>
          <p:spPr bwMode="auto">
            <a:xfrm>
              <a:off x="1697038" y="2281238"/>
              <a:ext cx="109538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3" name="Rectangle 14"/>
            <p:cNvSpPr>
              <a:spLocks noChangeArrowheads="1"/>
            </p:cNvSpPr>
            <p:nvPr/>
          </p:nvSpPr>
          <p:spPr bwMode="auto">
            <a:xfrm>
              <a:off x="4129088" y="2281238"/>
              <a:ext cx="106363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4" name="Freeform 15"/>
            <p:cNvSpPr>
              <a:spLocks/>
            </p:cNvSpPr>
            <p:nvPr/>
          </p:nvSpPr>
          <p:spPr bwMode="auto">
            <a:xfrm>
              <a:off x="1293813" y="1479550"/>
              <a:ext cx="3343275" cy="3341688"/>
            </a:xfrm>
            <a:custGeom>
              <a:avLst/>
              <a:gdLst>
                <a:gd name="T0" fmla="*/ 85 w 1259"/>
                <a:gd name="T1" fmla="*/ 0 h 1259"/>
                <a:gd name="T2" fmla="*/ 1175 w 1259"/>
                <a:gd name="T3" fmla="*/ 0 h 1259"/>
                <a:gd name="T4" fmla="*/ 1259 w 1259"/>
                <a:gd name="T5" fmla="*/ 84 h 1259"/>
                <a:gd name="T6" fmla="*/ 1259 w 1259"/>
                <a:gd name="T7" fmla="*/ 1174 h 1259"/>
                <a:gd name="T8" fmla="*/ 1175 w 1259"/>
                <a:gd name="T9" fmla="*/ 1259 h 1259"/>
                <a:gd name="T10" fmla="*/ 85 w 1259"/>
                <a:gd name="T11" fmla="*/ 1259 h 1259"/>
                <a:gd name="T12" fmla="*/ 0 w 1259"/>
                <a:gd name="T13" fmla="*/ 1174 h 1259"/>
                <a:gd name="T14" fmla="*/ 0 w 1259"/>
                <a:gd name="T15" fmla="*/ 84 h 1259"/>
                <a:gd name="T16" fmla="*/ 85 w 1259"/>
                <a:gd name="T17" fmla="*/ 0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9" h="1259">
                  <a:moveTo>
                    <a:pt x="85" y="0"/>
                  </a:moveTo>
                  <a:cubicBezTo>
                    <a:pt x="1175" y="0"/>
                    <a:pt x="1175" y="0"/>
                    <a:pt x="1175" y="0"/>
                  </a:cubicBezTo>
                  <a:cubicBezTo>
                    <a:pt x="1221" y="0"/>
                    <a:pt x="1259" y="38"/>
                    <a:pt x="1259" y="84"/>
                  </a:cubicBezTo>
                  <a:cubicBezTo>
                    <a:pt x="1259" y="1174"/>
                    <a:pt x="1259" y="1174"/>
                    <a:pt x="1259" y="1174"/>
                  </a:cubicBezTo>
                  <a:cubicBezTo>
                    <a:pt x="1259" y="1221"/>
                    <a:pt x="1221" y="1259"/>
                    <a:pt x="1175" y="1259"/>
                  </a:cubicBezTo>
                  <a:cubicBezTo>
                    <a:pt x="85" y="1259"/>
                    <a:pt x="85" y="1259"/>
                    <a:pt x="85" y="1259"/>
                  </a:cubicBezTo>
                  <a:cubicBezTo>
                    <a:pt x="38" y="1259"/>
                    <a:pt x="0" y="1221"/>
                    <a:pt x="0" y="117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8" y="0"/>
                    <a:pt x="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37" name="Freeform 18"/>
          <p:cNvSpPr>
            <a:spLocks/>
          </p:cNvSpPr>
          <p:nvPr/>
        </p:nvSpPr>
        <p:spPr bwMode="auto">
          <a:xfrm>
            <a:off x="241920" y="1876468"/>
            <a:ext cx="4066281" cy="1256829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3" name="TextBox 192"/>
          <p:cNvSpPr txBox="1"/>
          <p:nvPr/>
        </p:nvSpPr>
        <p:spPr>
          <a:xfrm>
            <a:off x="29076" y="2006341"/>
            <a:ext cx="4049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latin typeface="+mj-lt"/>
              </a:rPr>
              <a:t>Avcılar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3600" b="1" dirty="0"/>
              <a:t>Anadolu</a:t>
            </a:r>
            <a:r>
              <a:rPr lang="tr-TR" sz="3600" b="1" dirty="0" smtClean="0">
                <a:latin typeface="+mj-lt"/>
              </a:rPr>
              <a:t> </a:t>
            </a:r>
          </a:p>
          <a:p>
            <a:pPr algn="ctr"/>
            <a:r>
              <a:rPr lang="tr-TR" sz="3600" b="1" dirty="0" smtClean="0">
                <a:latin typeface="+mj-lt"/>
              </a:rPr>
              <a:t>Lisesi</a:t>
            </a:r>
            <a:endParaRPr lang="id-ID" sz="3600" b="1" dirty="0">
              <a:latin typeface="+mj-lt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7084006" y="1838295"/>
            <a:ext cx="116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2024-2025</a:t>
            </a:r>
            <a:endParaRPr lang="id-ID" sz="1200" b="1" dirty="0">
              <a:latin typeface="+mj-lt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6358075" y="2050322"/>
            <a:ext cx="2753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Eğitim-Öğretim Yılı</a:t>
            </a:r>
            <a:endParaRPr lang="id-ID" sz="2400" dirty="0"/>
          </a:p>
        </p:txBody>
      </p:sp>
      <p:sp>
        <p:nvSpPr>
          <p:cNvPr id="201" name="Freeform 170"/>
          <p:cNvSpPr>
            <a:spLocks/>
          </p:cNvSpPr>
          <p:nvPr/>
        </p:nvSpPr>
        <p:spPr bwMode="auto">
          <a:xfrm>
            <a:off x="439112" y="3544024"/>
            <a:ext cx="384809" cy="384809"/>
          </a:xfrm>
          <a:custGeom>
            <a:avLst/>
            <a:gdLst>
              <a:gd name="T0" fmla="*/ 56 w 64"/>
              <a:gd name="T1" fmla="*/ 17 h 64"/>
              <a:gd name="T2" fmla="*/ 56 w 64"/>
              <a:gd name="T3" fmla="*/ 16 h 64"/>
              <a:gd name="T4" fmla="*/ 45 w 64"/>
              <a:gd name="T5" fmla="*/ 4 h 64"/>
              <a:gd name="T6" fmla="*/ 36 w 64"/>
              <a:gd name="T7" fmla="*/ 0 h 64"/>
              <a:gd name="T8" fmla="*/ 26 w 64"/>
              <a:gd name="T9" fmla="*/ 6 h 64"/>
              <a:gd name="T10" fmla="*/ 20 w 64"/>
              <a:gd name="T11" fmla="*/ 4 h 64"/>
              <a:gd name="T12" fmla="*/ 8 w 64"/>
              <a:gd name="T13" fmla="*/ 16 h 64"/>
              <a:gd name="T14" fmla="*/ 8 w 64"/>
              <a:gd name="T15" fmla="*/ 17 h 64"/>
              <a:gd name="T16" fmla="*/ 0 w 64"/>
              <a:gd name="T17" fmla="*/ 28 h 64"/>
              <a:gd name="T18" fmla="*/ 12 w 64"/>
              <a:gd name="T19" fmla="*/ 40 h 64"/>
              <a:gd name="T20" fmla="*/ 18 w 64"/>
              <a:gd name="T21" fmla="*/ 38 h 64"/>
              <a:gd name="T22" fmla="*/ 24 w 64"/>
              <a:gd name="T23" fmla="*/ 40 h 64"/>
              <a:gd name="T24" fmla="*/ 28 w 64"/>
              <a:gd name="T25" fmla="*/ 39 h 64"/>
              <a:gd name="T26" fmla="*/ 28 w 64"/>
              <a:gd name="T27" fmla="*/ 60 h 64"/>
              <a:gd name="T28" fmla="*/ 24 w 64"/>
              <a:gd name="T29" fmla="*/ 60 h 64"/>
              <a:gd name="T30" fmla="*/ 24 w 64"/>
              <a:gd name="T31" fmla="*/ 64 h 64"/>
              <a:gd name="T32" fmla="*/ 40 w 64"/>
              <a:gd name="T33" fmla="*/ 64 h 64"/>
              <a:gd name="T34" fmla="*/ 40 w 64"/>
              <a:gd name="T35" fmla="*/ 60 h 64"/>
              <a:gd name="T36" fmla="*/ 36 w 64"/>
              <a:gd name="T37" fmla="*/ 60 h 64"/>
              <a:gd name="T38" fmla="*/ 36 w 64"/>
              <a:gd name="T39" fmla="*/ 40 h 64"/>
              <a:gd name="T40" fmla="*/ 38 w 64"/>
              <a:gd name="T41" fmla="*/ 40 h 64"/>
              <a:gd name="T42" fmla="*/ 40 w 64"/>
              <a:gd name="T43" fmla="*/ 40 h 64"/>
              <a:gd name="T44" fmla="*/ 46 w 64"/>
              <a:gd name="T45" fmla="*/ 38 h 64"/>
              <a:gd name="T46" fmla="*/ 52 w 64"/>
              <a:gd name="T47" fmla="*/ 40 h 64"/>
              <a:gd name="T48" fmla="*/ 64 w 64"/>
              <a:gd name="T49" fmla="*/ 28 h 64"/>
              <a:gd name="T50" fmla="*/ 56 w 64"/>
              <a:gd name="T51" fmla="*/ 1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4" h="64">
                <a:moveTo>
                  <a:pt x="56" y="17"/>
                </a:moveTo>
                <a:cubicBezTo>
                  <a:pt x="56" y="16"/>
                  <a:pt x="56" y="16"/>
                  <a:pt x="56" y="16"/>
                </a:cubicBezTo>
                <a:cubicBezTo>
                  <a:pt x="56" y="10"/>
                  <a:pt x="51" y="5"/>
                  <a:pt x="45" y="4"/>
                </a:cubicBezTo>
                <a:cubicBezTo>
                  <a:pt x="43" y="2"/>
                  <a:pt x="40" y="0"/>
                  <a:pt x="36" y="0"/>
                </a:cubicBezTo>
                <a:cubicBezTo>
                  <a:pt x="32" y="0"/>
                  <a:pt x="28" y="2"/>
                  <a:pt x="26" y="6"/>
                </a:cubicBezTo>
                <a:cubicBezTo>
                  <a:pt x="24" y="5"/>
                  <a:pt x="22" y="4"/>
                  <a:pt x="20" y="4"/>
                </a:cubicBezTo>
                <a:cubicBezTo>
                  <a:pt x="13" y="4"/>
                  <a:pt x="8" y="9"/>
                  <a:pt x="8" y="16"/>
                </a:cubicBezTo>
                <a:cubicBezTo>
                  <a:pt x="8" y="16"/>
                  <a:pt x="8" y="16"/>
                  <a:pt x="8" y="17"/>
                </a:cubicBezTo>
                <a:cubicBezTo>
                  <a:pt x="3" y="18"/>
                  <a:pt x="0" y="23"/>
                  <a:pt x="0" y="28"/>
                </a:cubicBezTo>
                <a:cubicBezTo>
                  <a:pt x="0" y="35"/>
                  <a:pt x="5" y="40"/>
                  <a:pt x="12" y="40"/>
                </a:cubicBezTo>
                <a:cubicBezTo>
                  <a:pt x="14" y="40"/>
                  <a:pt x="16" y="39"/>
                  <a:pt x="18" y="38"/>
                </a:cubicBezTo>
                <a:cubicBezTo>
                  <a:pt x="20" y="39"/>
                  <a:pt x="22" y="40"/>
                  <a:pt x="24" y="40"/>
                </a:cubicBezTo>
                <a:cubicBezTo>
                  <a:pt x="25" y="40"/>
                  <a:pt x="27" y="40"/>
                  <a:pt x="28" y="39"/>
                </a:cubicBezTo>
                <a:cubicBezTo>
                  <a:pt x="28" y="60"/>
                  <a:pt x="28" y="60"/>
                  <a:pt x="28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64"/>
                  <a:pt x="24" y="64"/>
                  <a:pt x="24" y="64"/>
                </a:cubicBezTo>
                <a:cubicBezTo>
                  <a:pt x="40" y="64"/>
                  <a:pt x="40" y="64"/>
                  <a:pt x="40" y="64"/>
                </a:cubicBezTo>
                <a:cubicBezTo>
                  <a:pt x="40" y="60"/>
                  <a:pt x="40" y="60"/>
                  <a:pt x="4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0"/>
                  <a:pt x="37" y="40"/>
                  <a:pt x="38" y="40"/>
                </a:cubicBezTo>
                <a:cubicBezTo>
                  <a:pt x="39" y="40"/>
                  <a:pt x="39" y="40"/>
                  <a:pt x="40" y="40"/>
                </a:cubicBezTo>
                <a:cubicBezTo>
                  <a:pt x="42" y="40"/>
                  <a:pt x="44" y="39"/>
                  <a:pt x="46" y="38"/>
                </a:cubicBezTo>
                <a:cubicBezTo>
                  <a:pt x="48" y="39"/>
                  <a:pt x="50" y="40"/>
                  <a:pt x="52" y="40"/>
                </a:cubicBezTo>
                <a:cubicBezTo>
                  <a:pt x="59" y="40"/>
                  <a:pt x="64" y="35"/>
                  <a:pt x="64" y="28"/>
                </a:cubicBezTo>
                <a:cubicBezTo>
                  <a:pt x="64" y="23"/>
                  <a:pt x="61" y="18"/>
                  <a:pt x="56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75" name="Group 196"/>
          <p:cNvGrpSpPr/>
          <p:nvPr/>
        </p:nvGrpSpPr>
        <p:grpSpPr>
          <a:xfrm>
            <a:off x="315762" y="2314507"/>
            <a:ext cx="483835" cy="640949"/>
            <a:chOff x="5492751" y="2584451"/>
            <a:chExt cx="244475" cy="244475"/>
          </a:xfrm>
          <a:solidFill>
            <a:schemeClr val="bg1"/>
          </a:solidFill>
        </p:grpSpPr>
        <p:sp>
          <p:nvSpPr>
            <p:cNvPr id="176" name="Freeform 167"/>
            <p:cNvSpPr>
              <a:spLocks/>
            </p:cNvSpPr>
            <p:nvPr/>
          </p:nvSpPr>
          <p:spPr bwMode="auto">
            <a:xfrm>
              <a:off x="5519738" y="2700338"/>
              <a:ext cx="217488" cy="128588"/>
            </a:xfrm>
            <a:custGeom>
              <a:avLst/>
              <a:gdLst>
                <a:gd name="T0" fmla="*/ 39 w 58"/>
                <a:gd name="T1" fmla="*/ 23 h 34"/>
                <a:gd name="T2" fmla="*/ 25 w 58"/>
                <a:gd name="T3" fmla="*/ 0 h 34"/>
                <a:gd name="T4" fmla="*/ 17 w 58"/>
                <a:gd name="T5" fmla="*/ 0 h 34"/>
                <a:gd name="T6" fmla="*/ 29 w 58"/>
                <a:gd name="T7" fmla="*/ 22 h 34"/>
                <a:gd name="T8" fmla="*/ 0 w 58"/>
                <a:gd name="T9" fmla="*/ 34 h 34"/>
                <a:gd name="T10" fmla="*/ 58 w 58"/>
                <a:gd name="T11" fmla="*/ 34 h 34"/>
                <a:gd name="T12" fmla="*/ 39 w 58"/>
                <a:gd name="T13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34">
                  <a:moveTo>
                    <a:pt x="39" y="23"/>
                  </a:moveTo>
                  <a:cubicBezTo>
                    <a:pt x="37" y="18"/>
                    <a:pt x="31" y="8"/>
                    <a:pt x="25" y="0"/>
                  </a:cubicBezTo>
                  <a:cubicBezTo>
                    <a:pt x="25" y="0"/>
                    <a:pt x="17" y="0"/>
                    <a:pt x="17" y="0"/>
                  </a:cubicBezTo>
                  <a:cubicBezTo>
                    <a:pt x="22" y="6"/>
                    <a:pt x="27" y="15"/>
                    <a:pt x="29" y="22"/>
                  </a:cubicBezTo>
                  <a:cubicBezTo>
                    <a:pt x="16" y="23"/>
                    <a:pt x="5" y="27"/>
                    <a:pt x="0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4" y="28"/>
                    <a:pt x="48" y="24"/>
                    <a:pt x="3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7" name="Freeform 168"/>
            <p:cNvSpPr>
              <a:spLocks/>
            </p:cNvSpPr>
            <p:nvPr/>
          </p:nvSpPr>
          <p:spPr bwMode="auto">
            <a:xfrm>
              <a:off x="5492751" y="2584451"/>
              <a:ext cx="165100" cy="168275"/>
            </a:xfrm>
            <a:custGeom>
              <a:avLst/>
              <a:gdLst>
                <a:gd name="T0" fmla="*/ 11 w 44"/>
                <a:gd name="T1" fmla="*/ 21 h 45"/>
                <a:gd name="T2" fmla="*/ 12 w 44"/>
                <a:gd name="T3" fmla="*/ 45 h 45"/>
                <a:gd name="T4" fmla="*/ 20 w 44"/>
                <a:gd name="T5" fmla="*/ 25 h 45"/>
                <a:gd name="T6" fmla="*/ 28 w 44"/>
                <a:gd name="T7" fmla="*/ 29 h 45"/>
                <a:gd name="T8" fmla="*/ 26 w 44"/>
                <a:gd name="T9" fmla="*/ 20 h 45"/>
                <a:gd name="T10" fmla="*/ 44 w 44"/>
                <a:gd name="T11" fmla="*/ 29 h 45"/>
                <a:gd name="T12" fmla="*/ 28 w 44"/>
                <a:gd name="T13" fmla="*/ 13 h 45"/>
                <a:gd name="T14" fmla="*/ 40 w 44"/>
                <a:gd name="T15" fmla="*/ 9 h 45"/>
                <a:gd name="T16" fmla="*/ 17 w 44"/>
                <a:gd name="T17" fmla="*/ 11 h 45"/>
                <a:gd name="T18" fmla="*/ 16 w 44"/>
                <a:gd name="T19" fmla="*/ 1 h 45"/>
                <a:gd name="T20" fmla="*/ 11 w 44"/>
                <a:gd name="T21" fmla="*/ 10 h 45"/>
                <a:gd name="T22" fmla="*/ 1 w 44"/>
                <a:gd name="T23" fmla="*/ 5 h 45"/>
                <a:gd name="T24" fmla="*/ 7 w 44"/>
                <a:gd name="T25" fmla="*/ 14 h 45"/>
                <a:gd name="T26" fmla="*/ 1 w 44"/>
                <a:gd name="T27" fmla="*/ 33 h 45"/>
                <a:gd name="T28" fmla="*/ 11 w 44"/>
                <a:gd name="T29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45">
                  <a:moveTo>
                    <a:pt x="11" y="21"/>
                  </a:moveTo>
                  <a:cubicBezTo>
                    <a:pt x="8" y="26"/>
                    <a:pt x="7" y="32"/>
                    <a:pt x="12" y="45"/>
                  </a:cubicBezTo>
                  <a:cubicBezTo>
                    <a:pt x="12" y="38"/>
                    <a:pt x="17" y="28"/>
                    <a:pt x="20" y="25"/>
                  </a:cubicBezTo>
                  <a:cubicBezTo>
                    <a:pt x="24" y="25"/>
                    <a:pt x="28" y="29"/>
                    <a:pt x="28" y="29"/>
                  </a:cubicBezTo>
                  <a:cubicBezTo>
                    <a:pt x="28" y="25"/>
                    <a:pt x="27" y="23"/>
                    <a:pt x="26" y="20"/>
                  </a:cubicBezTo>
                  <a:cubicBezTo>
                    <a:pt x="32" y="20"/>
                    <a:pt x="41" y="21"/>
                    <a:pt x="44" y="29"/>
                  </a:cubicBezTo>
                  <a:cubicBezTo>
                    <a:pt x="40" y="17"/>
                    <a:pt x="32" y="13"/>
                    <a:pt x="28" y="13"/>
                  </a:cubicBezTo>
                  <a:cubicBezTo>
                    <a:pt x="32" y="9"/>
                    <a:pt x="32" y="9"/>
                    <a:pt x="40" y="9"/>
                  </a:cubicBezTo>
                  <a:cubicBezTo>
                    <a:pt x="28" y="0"/>
                    <a:pt x="20" y="7"/>
                    <a:pt x="17" y="11"/>
                  </a:cubicBezTo>
                  <a:cubicBezTo>
                    <a:pt x="16" y="8"/>
                    <a:pt x="16" y="4"/>
                    <a:pt x="16" y="1"/>
                  </a:cubicBezTo>
                  <a:cubicBezTo>
                    <a:pt x="16" y="1"/>
                    <a:pt x="12" y="5"/>
                    <a:pt x="11" y="10"/>
                  </a:cubicBezTo>
                  <a:cubicBezTo>
                    <a:pt x="6" y="9"/>
                    <a:pt x="1" y="5"/>
                    <a:pt x="1" y="5"/>
                  </a:cubicBezTo>
                  <a:cubicBezTo>
                    <a:pt x="3" y="7"/>
                    <a:pt x="5" y="13"/>
                    <a:pt x="7" y="14"/>
                  </a:cubicBezTo>
                  <a:cubicBezTo>
                    <a:pt x="0" y="19"/>
                    <a:pt x="1" y="33"/>
                    <a:pt x="1" y="33"/>
                  </a:cubicBezTo>
                  <a:cubicBezTo>
                    <a:pt x="5" y="26"/>
                    <a:pt x="7" y="22"/>
                    <a:pt x="1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83" name="Freeform 18"/>
          <p:cNvSpPr>
            <a:spLocks/>
          </p:cNvSpPr>
          <p:nvPr/>
        </p:nvSpPr>
        <p:spPr bwMode="auto">
          <a:xfrm>
            <a:off x="2773637" y="130065"/>
            <a:ext cx="4642301" cy="1256829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rgbClr val="FFCC0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4000" b="1" dirty="0" smtClean="0"/>
              <a:t>ALAN/DERS GRUBU SEÇME</a:t>
            </a:r>
            <a:endParaRPr lang="id-ID" sz="4000" b="1" dirty="0"/>
          </a:p>
        </p:txBody>
      </p:sp>
    </p:spTree>
    <p:extLst>
      <p:ext uri="{BB962C8B-B14F-4D97-AF65-F5344CB8AC3E}">
        <p14:creationId xmlns:p14="http://schemas.microsoft.com/office/powerpoint/2010/main" val="357911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25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750"/>
                            </p:stCondLst>
                            <p:childTnLst>
                              <p:par>
                                <p:cTn id="1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25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7" grpId="0" animBg="1"/>
      <p:bldP spid="8" grpId="0" animBg="1"/>
      <p:bldP spid="1037" grpId="0" animBg="1"/>
      <p:bldP spid="193" grpId="0"/>
      <p:bldP spid="195" grpId="0"/>
      <p:bldP spid="196" grpId="0"/>
      <p:bldP spid="201" grpId="0" animBg="1"/>
      <p:bldP spid="1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3555903" y="6026742"/>
            <a:ext cx="3086100" cy="365125"/>
          </a:xfrm>
        </p:spPr>
        <p:txBody>
          <a:bodyPr/>
          <a:lstStyle/>
          <a:p>
            <a:r>
              <a:rPr lang="tr-TR" b="1" dirty="0"/>
              <a:t>https://avcilaranadolulisesi.meb.k12.tr/</a:t>
            </a:r>
            <a:endParaRPr lang="id-ID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88" t="58116"/>
          <a:stretch/>
        </p:blipFill>
        <p:spPr>
          <a:xfrm>
            <a:off x="333269" y="177616"/>
            <a:ext cx="3171439" cy="21464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 descr="ALAN SEÇİMİ. ALANLARA TERCİH VE YERLEŞTİRME ANADALU TEKNİK/ANADOLU MESLEK  PROGRAMINDA ALANA GEÇİŞ. - ppt indi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74" t="33384" r="13590" b="9982"/>
          <a:stretch/>
        </p:blipFill>
        <p:spPr bwMode="auto">
          <a:xfrm>
            <a:off x="6519029" y="3235176"/>
            <a:ext cx="2230115" cy="25072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Freeform 17"/>
          <p:cNvSpPr>
            <a:spLocks/>
          </p:cNvSpPr>
          <p:nvPr/>
        </p:nvSpPr>
        <p:spPr bwMode="auto">
          <a:xfrm>
            <a:off x="3733309" y="186726"/>
            <a:ext cx="5015835" cy="1818719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tr-TR" sz="2600" b="1" dirty="0">
                <a:solidFill>
                  <a:schemeClr val="bg1"/>
                </a:solidFill>
              </a:rPr>
              <a:t>İleride çalışmak isteyeceğiniz mesleklere ön hazırlık olması için ders grupları/bölümler seçmeniz gerekiyor.</a:t>
            </a:r>
            <a:endParaRPr lang="id-ID" sz="2600" b="1" dirty="0">
              <a:solidFill>
                <a:schemeClr val="bg1"/>
              </a:solidFill>
            </a:endParaRP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333269" y="3235176"/>
            <a:ext cx="6041559" cy="2379532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tr-TR" sz="2800" dirty="0"/>
              <a:t>Seçeceğiniz ders gruplarından 11. sınıftan itibaren öğrenim göreceksiniz. Seçmek istediğiniz mesleğin eğitimini veren üniversiteyi kazanmanız için bu akademik eğitim gereklidir.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90789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81" y="361513"/>
            <a:ext cx="8276951" cy="56652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3555903" y="6026742"/>
            <a:ext cx="3086100" cy="365125"/>
          </a:xfrm>
        </p:spPr>
        <p:txBody>
          <a:bodyPr/>
          <a:lstStyle/>
          <a:p>
            <a:r>
              <a:rPr lang="tr-TR" b="1" dirty="0"/>
              <a:t>https://avcilaranadolulisesi.meb.k12.tr/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84891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3555903" y="6026742"/>
            <a:ext cx="3086100" cy="365125"/>
          </a:xfrm>
        </p:spPr>
        <p:txBody>
          <a:bodyPr/>
          <a:lstStyle/>
          <a:p>
            <a:r>
              <a:rPr lang="tr-TR" b="1" dirty="0"/>
              <a:t>https://avcilaranadolulisesi.meb.k12.tr/</a:t>
            </a:r>
            <a:endParaRPr lang="id-ID" b="1" dirty="0"/>
          </a:p>
        </p:txBody>
      </p:sp>
      <p:sp>
        <p:nvSpPr>
          <p:cNvPr id="7" name="Freeform 17"/>
          <p:cNvSpPr>
            <a:spLocks/>
          </p:cNvSpPr>
          <p:nvPr/>
        </p:nvSpPr>
        <p:spPr bwMode="auto">
          <a:xfrm>
            <a:off x="1807684" y="112834"/>
            <a:ext cx="5071097" cy="969912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</a:rPr>
              <a:t>ÖNYARGILAR VE AKILCI </a:t>
            </a:r>
          </a:p>
          <a:p>
            <a:pPr algn="ctr"/>
            <a:r>
              <a:rPr lang="tr-TR" sz="3200" b="1" dirty="0" smtClean="0">
                <a:solidFill>
                  <a:schemeClr val="bg1"/>
                </a:solidFill>
              </a:rPr>
              <a:t>OLMAYAN SÖYLEMLER 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11" name="Freeform 17"/>
          <p:cNvSpPr>
            <a:spLocks/>
          </p:cNvSpPr>
          <p:nvPr/>
        </p:nvSpPr>
        <p:spPr bwMode="auto">
          <a:xfrm>
            <a:off x="7119984" y="1230621"/>
            <a:ext cx="1711520" cy="2541279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2600" b="1" dirty="0" smtClean="0"/>
              <a:t>Başarılı ve zeki öğrenciler sayısal alanını seçer.</a:t>
            </a:r>
            <a:endParaRPr lang="id-ID" sz="2600" b="1" dirty="0"/>
          </a:p>
        </p:txBody>
      </p:sp>
      <p:sp>
        <p:nvSpPr>
          <p:cNvPr id="12" name="Freeform 17"/>
          <p:cNvSpPr>
            <a:spLocks/>
          </p:cNvSpPr>
          <p:nvPr/>
        </p:nvSpPr>
        <p:spPr bwMode="auto">
          <a:xfrm>
            <a:off x="2400132" y="4573339"/>
            <a:ext cx="3886199" cy="1029692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2600" b="1" dirty="0" smtClean="0"/>
              <a:t>Sözel alanda seçilebilecek </a:t>
            </a:r>
          </a:p>
          <a:p>
            <a:pPr algn="ctr"/>
            <a:r>
              <a:rPr lang="tr-TR" sz="2600" b="1" dirty="0" smtClean="0"/>
              <a:t>doğru düzgün meslek yok.</a:t>
            </a:r>
            <a:endParaRPr lang="id-ID" sz="2600" b="1" dirty="0"/>
          </a:p>
        </p:txBody>
      </p:sp>
      <p:sp>
        <p:nvSpPr>
          <p:cNvPr id="13" name="Freeform 17"/>
          <p:cNvSpPr>
            <a:spLocks/>
          </p:cNvSpPr>
          <p:nvPr/>
        </p:nvSpPr>
        <p:spPr bwMode="auto">
          <a:xfrm>
            <a:off x="6642003" y="4351193"/>
            <a:ext cx="2265219" cy="1508941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2600" b="1" dirty="0" smtClean="0">
                <a:solidFill>
                  <a:schemeClr val="bg1"/>
                </a:solidFill>
              </a:rPr>
              <a:t>Sayısal çok zor, başaramazsın;</a:t>
            </a:r>
          </a:p>
          <a:p>
            <a:pPr algn="ctr"/>
            <a:r>
              <a:rPr lang="tr-TR" sz="2600" b="1" dirty="0" smtClean="0">
                <a:solidFill>
                  <a:schemeClr val="bg1"/>
                </a:solidFill>
              </a:rPr>
              <a:t> sakın seçme.</a:t>
            </a:r>
            <a:endParaRPr lang="id-ID" sz="2600" b="1" dirty="0">
              <a:solidFill>
                <a:schemeClr val="bg1"/>
              </a:solidFill>
            </a:endParaRPr>
          </a:p>
        </p:txBody>
      </p:sp>
      <p:sp>
        <p:nvSpPr>
          <p:cNvPr id="14" name="Freeform 17"/>
          <p:cNvSpPr>
            <a:spLocks/>
          </p:cNvSpPr>
          <p:nvPr/>
        </p:nvSpPr>
        <p:spPr bwMode="auto">
          <a:xfrm>
            <a:off x="207994" y="1082746"/>
            <a:ext cx="1504339" cy="1732037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2600" b="1" dirty="0" smtClean="0"/>
              <a:t>Sözeli seç, çünkü </a:t>
            </a:r>
          </a:p>
          <a:p>
            <a:pPr algn="ctr"/>
            <a:r>
              <a:rPr lang="tr-TR" sz="2600" b="1" dirty="0" smtClean="0"/>
              <a:t>çok kolay.</a:t>
            </a:r>
            <a:endParaRPr lang="id-ID" sz="2600" b="1" dirty="0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278565" y="3104694"/>
            <a:ext cx="1433768" cy="2906805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2600" b="1" dirty="0" smtClean="0">
                <a:solidFill>
                  <a:schemeClr val="bg1"/>
                </a:solidFill>
              </a:rPr>
              <a:t>İkisinin arası olsun; sen en iyisi Eşit Ağırlık seç.</a:t>
            </a:r>
            <a:endParaRPr lang="id-ID" sz="2600" b="1" dirty="0">
              <a:solidFill>
                <a:schemeClr val="bg1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2" t="40647" r="7531" b="7761"/>
          <a:stretch/>
        </p:blipFill>
        <p:spPr>
          <a:xfrm>
            <a:off x="1782903" y="1214283"/>
            <a:ext cx="5337081" cy="29703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2548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78932" cy="1325563"/>
          </a:xfrm>
        </p:spPr>
        <p:txBody>
          <a:bodyPr>
            <a:normAutofit/>
          </a:bodyPr>
          <a:lstStyle/>
          <a:p>
            <a:r>
              <a:rPr lang="tr-TR" sz="3600" dirty="0" smtClean="0"/>
              <a:t>YAPILAN REHBERLİK ÇALIŞMALARI</a:t>
            </a:r>
            <a:endParaRPr lang="tr-TR" sz="36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924791" y="2192482"/>
            <a:ext cx="74398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Verimli Ders Çalışma Yöntemleri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Zaman Yönetimi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Hak Ve Sorumluluklar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Sınav Kaygısı Ölçeği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Ders Çalışma Davranışı Değerlendirme Ölçeği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Öğrenme Sitilleri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Başarısızlık Nedenleri Ölçeği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43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https://avcilaranadolulisesi.meb.k12.tr/</a:t>
            </a:r>
            <a:endParaRPr lang="id-ID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434" y="0"/>
            <a:ext cx="46431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53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69110" y="3651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tr-TR" sz="2500" dirty="0" smtClean="0"/>
              <a:t>DERS SEÇİM ÇİZELGELERİ İÇİN OKUL WEB SAYFAMIZ REHBERLİK SAYFASINI ZİYARET EDEBİLİRSİNİZ. </a:t>
            </a:r>
            <a:endParaRPr lang="tr-TR" sz="25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728283" y="5862737"/>
            <a:ext cx="6376524" cy="365125"/>
          </a:xfrm>
        </p:spPr>
        <p:txBody>
          <a:bodyPr/>
          <a:lstStyle/>
          <a:p>
            <a:r>
              <a:rPr lang="id-ID" sz="1800" dirty="0"/>
              <a:t>https://avcilaranadolulisesi.meb.k12.tr</a:t>
            </a:r>
            <a:r>
              <a:rPr lang="id-ID" dirty="0"/>
              <a:t>/</a:t>
            </a:r>
            <a:endParaRPr lang="id-ID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93" y="2103854"/>
            <a:ext cx="687705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530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4144567" y="3665930"/>
            <a:ext cx="1102482" cy="3188151"/>
          </a:xfrm>
          <a:custGeom>
            <a:avLst/>
            <a:gdLst>
              <a:gd name="T0" fmla="*/ 0 w 407"/>
              <a:gd name="T1" fmla="*/ 33 h 1302"/>
              <a:gd name="T2" fmla="*/ 77 w 407"/>
              <a:gd name="T3" fmla="*/ 1302 h 1302"/>
              <a:gd name="T4" fmla="*/ 368 w 407"/>
              <a:gd name="T5" fmla="*/ 1302 h 1302"/>
              <a:gd name="T6" fmla="*/ 354 w 407"/>
              <a:gd name="T7" fmla="*/ 656 h 1302"/>
              <a:gd name="T8" fmla="*/ 49 w 407"/>
              <a:gd name="T9" fmla="*/ 0 h 1302"/>
              <a:gd name="T10" fmla="*/ 0 w 407"/>
              <a:gd name="T11" fmla="*/ 33 h 1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7" h="1302">
                <a:moveTo>
                  <a:pt x="0" y="33"/>
                </a:moveTo>
                <a:cubicBezTo>
                  <a:pt x="228" y="442"/>
                  <a:pt x="210" y="885"/>
                  <a:pt x="77" y="1302"/>
                </a:cubicBezTo>
                <a:cubicBezTo>
                  <a:pt x="368" y="1302"/>
                  <a:pt x="368" y="1302"/>
                  <a:pt x="368" y="1302"/>
                </a:cubicBezTo>
                <a:cubicBezTo>
                  <a:pt x="402" y="1058"/>
                  <a:pt x="407" y="897"/>
                  <a:pt x="354" y="656"/>
                </a:cubicBezTo>
                <a:cubicBezTo>
                  <a:pt x="302" y="416"/>
                  <a:pt x="196" y="189"/>
                  <a:pt x="49" y="0"/>
                </a:cubicBezTo>
                <a:lnTo>
                  <a:pt x="0" y="3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418285" y="4501751"/>
            <a:ext cx="1456898" cy="751565"/>
          </a:xfrm>
          <a:custGeom>
            <a:avLst/>
            <a:gdLst>
              <a:gd name="T0" fmla="*/ 127 w 585"/>
              <a:gd name="T1" fmla="*/ 29 h 307"/>
              <a:gd name="T2" fmla="*/ 82 w 585"/>
              <a:gd name="T3" fmla="*/ 0 h 307"/>
              <a:gd name="T4" fmla="*/ 0 w 585"/>
              <a:gd name="T5" fmla="*/ 18 h 307"/>
              <a:gd name="T6" fmla="*/ 102 w 585"/>
              <a:gd name="T7" fmla="*/ 106 h 307"/>
              <a:gd name="T8" fmla="*/ 581 w 585"/>
              <a:gd name="T9" fmla="*/ 307 h 307"/>
              <a:gd name="T10" fmla="*/ 585 w 585"/>
              <a:gd name="T11" fmla="*/ 168 h 307"/>
              <a:gd name="T12" fmla="*/ 127 w 585"/>
              <a:gd name="T13" fmla="*/ 29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5" h="307">
                <a:moveTo>
                  <a:pt x="127" y="29"/>
                </a:moveTo>
                <a:cubicBezTo>
                  <a:pt x="112" y="20"/>
                  <a:pt x="97" y="11"/>
                  <a:pt x="82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33" y="50"/>
                  <a:pt x="67" y="79"/>
                  <a:pt x="102" y="106"/>
                </a:cubicBezTo>
                <a:cubicBezTo>
                  <a:pt x="251" y="215"/>
                  <a:pt x="411" y="279"/>
                  <a:pt x="581" y="307"/>
                </a:cubicBezTo>
                <a:cubicBezTo>
                  <a:pt x="585" y="168"/>
                  <a:pt x="585" y="168"/>
                  <a:pt x="585" y="168"/>
                </a:cubicBezTo>
                <a:cubicBezTo>
                  <a:pt x="432" y="161"/>
                  <a:pt x="271" y="116"/>
                  <a:pt x="127" y="2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26777" y="3571579"/>
            <a:ext cx="911197" cy="1685443"/>
          </a:xfrm>
          <a:custGeom>
            <a:avLst/>
            <a:gdLst>
              <a:gd name="T0" fmla="*/ 234 w 266"/>
              <a:gd name="T1" fmla="*/ 0 h 614"/>
              <a:gd name="T2" fmla="*/ 193 w 266"/>
              <a:gd name="T3" fmla="*/ 156 h 614"/>
              <a:gd name="T4" fmla="*/ 50 w 266"/>
              <a:gd name="T5" fmla="*/ 429 h 614"/>
              <a:gd name="T6" fmla="*/ 0 w 266"/>
              <a:gd name="T7" fmla="*/ 489 h 614"/>
              <a:gd name="T8" fmla="*/ 36 w 266"/>
              <a:gd name="T9" fmla="*/ 614 h 614"/>
              <a:gd name="T10" fmla="*/ 102 w 266"/>
              <a:gd name="T11" fmla="*/ 517 h 614"/>
              <a:gd name="T12" fmla="*/ 235 w 266"/>
              <a:gd name="T13" fmla="*/ 202 h 614"/>
              <a:gd name="T14" fmla="*/ 266 w 266"/>
              <a:gd name="T15" fmla="*/ 49 h 614"/>
              <a:gd name="T16" fmla="*/ 234 w 266"/>
              <a:gd name="T17" fmla="*/ 0 h 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6" h="614">
                <a:moveTo>
                  <a:pt x="234" y="0"/>
                </a:moveTo>
                <a:cubicBezTo>
                  <a:pt x="224" y="55"/>
                  <a:pt x="210" y="108"/>
                  <a:pt x="193" y="156"/>
                </a:cubicBezTo>
                <a:cubicBezTo>
                  <a:pt x="157" y="262"/>
                  <a:pt x="107" y="353"/>
                  <a:pt x="50" y="429"/>
                </a:cubicBezTo>
                <a:cubicBezTo>
                  <a:pt x="34" y="450"/>
                  <a:pt x="17" y="470"/>
                  <a:pt x="0" y="489"/>
                </a:cubicBezTo>
                <a:cubicBezTo>
                  <a:pt x="36" y="614"/>
                  <a:pt x="36" y="614"/>
                  <a:pt x="36" y="614"/>
                </a:cubicBezTo>
                <a:cubicBezTo>
                  <a:pt x="59" y="583"/>
                  <a:pt x="81" y="551"/>
                  <a:pt x="102" y="517"/>
                </a:cubicBezTo>
                <a:cubicBezTo>
                  <a:pt x="157" y="426"/>
                  <a:pt x="203" y="321"/>
                  <a:pt x="235" y="202"/>
                </a:cubicBezTo>
                <a:cubicBezTo>
                  <a:pt x="247" y="153"/>
                  <a:pt x="258" y="102"/>
                  <a:pt x="266" y="49"/>
                </a:cubicBezTo>
                <a:lnTo>
                  <a:pt x="23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3997626" y="5576990"/>
            <a:ext cx="1459125" cy="418107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Rehberlik servisi</a:t>
            </a:r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Freeform 12"/>
          <p:cNvSpPr>
            <a:spLocks/>
          </p:cNvSpPr>
          <p:nvPr/>
        </p:nvSpPr>
        <p:spPr bwMode="auto">
          <a:xfrm rot="4567670">
            <a:off x="5738358" y="3319103"/>
            <a:ext cx="1382314" cy="2384796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 dirty="0"/>
          </a:p>
        </p:txBody>
      </p:sp>
      <p:sp>
        <p:nvSpPr>
          <p:cNvPr id="27" name="Freeform 12"/>
          <p:cNvSpPr>
            <a:spLocks/>
          </p:cNvSpPr>
          <p:nvPr/>
        </p:nvSpPr>
        <p:spPr bwMode="auto">
          <a:xfrm>
            <a:off x="4632292" y="3161970"/>
            <a:ext cx="697508" cy="1203360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Freeform 12"/>
          <p:cNvSpPr>
            <a:spLocks/>
          </p:cNvSpPr>
          <p:nvPr/>
        </p:nvSpPr>
        <p:spPr bwMode="auto">
          <a:xfrm rot="1034185">
            <a:off x="5325136" y="1827146"/>
            <a:ext cx="1068193" cy="1842863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Freeform 12"/>
          <p:cNvSpPr>
            <a:spLocks/>
          </p:cNvSpPr>
          <p:nvPr/>
        </p:nvSpPr>
        <p:spPr bwMode="auto">
          <a:xfrm rot="18372114">
            <a:off x="2272254" y="3009688"/>
            <a:ext cx="1068193" cy="1842863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Freeform 12"/>
          <p:cNvSpPr>
            <a:spLocks/>
          </p:cNvSpPr>
          <p:nvPr/>
        </p:nvSpPr>
        <p:spPr bwMode="auto">
          <a:xfrm rot="19386348">
            <a:off x="3848504" y="3903549"/>
            <a:ext cx="523345" cy="90288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1" name="Freeform 12"/>
          <p:cNvSpPr>
            <a:spLocks/>
          </p:cNvSpPr>
          <p:nvPr/>
        </p:nvSpPr>
        <p:spPr bwMode="auto">
          <a:xfrm rot="8899099">
            <a:off x="5156977" y="4856724"/>
            <a:ext cx="523345" cy="90288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2" name="Freeform 12"/>
          <p:cNvSpPr>
            <a:spLocks/>
          </p:cNvSpPr>
          <p:nvPr/>
        </p:nvSpPr>
        <p:spPr bwMode="auto">
          <a:xfrm rot="14235448">
            <a:off x="2869976" y="4503820"/>
            <a:ext cx="549747" cy="94843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3" name="Freeform 12"/>
          <p:cNvSpPr>
            <a:spLocks/>
          </p:cNvSpPr>
          <p:nvPr/>
        </p:nvSpPr>
        <p:spPr bwMode="auto">
          <a:xfrm rot="19765408">
            <a:off x="3280786" y="2116524"/>
            <a:ext cx="974011" cy="1680376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4" name="Freeform 12"/>
          <p:cNvSpPr>
            <a:spLocks/>
          </p:cNvSpPr>
          <p:nvPr/>
        </p:nvSpPr>
        <p:spPr bwMode="auto">
          <a:xfrm rot="14235448">
            <a:off x="4183327" y="5147424"/>
            <a:ext cx="237012" cy="40889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6" name="Freeform 12"/>
          <p:cNvSpPr>
            <a:spLocks/>
          </p:cNvSpPr>
          <p:nvPr/>
        </p:nvSpPr>
        <p:spPr bwMode="auto">
          <a:xfrm rot="10800000">
            <a:off x="3504784" y="4861660"/>
            <a:ext cx="284349" cy="49056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Freeform 12"/>
          <p:cNvSpPr>
            <a:spLocks/>
          </p:cNvSpPr>
          <p:nvPr/>
        </p:nvSpPr>
        <p:spPr bwMode="auto">
          <a:xfrm rot="829878">
            <a:off x="4345636" y="3163417"/>
            <a:ext cx="264317" cy="45600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12"/>
          <p:cNvSpPr>
            <a:spLocks/>
          </p:cNvSpPr>
          <p:nvPr/>
        </p:nvSpPr>
        <p:spPr bwMode="auto">
          <a:xfrm rot="17678962">
            <a:off x="3814104" y="3610250"/>
            <a:ext cx="253600" cy="437519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TextBox 39"/>
          <p:cNvSpPr txBox="1"/>
          <p:nvPr/>
        </p:nvSpPr>
        <p:spPr>
          <a:xfrm rot="20828341">
            <a:off x="5315033" y="4277415"/>
            <a:ext cx="2326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b="1" dirty="0">
                <a:solidFill>
                  <a:schemeClr val="bg1"/>
                </a:solidFill>
              </a:rPr>
              <a:t>https://avcilaranadolulisesi.meb.k12.tr/</a:t>
            </a:r>
            <a:endParaRPr lang="id-ID" sz="1000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1784377">
            <a:off x="2300738" y="3808972"/>
            <a:ext cx="1447664" cy="342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Teşekkürler.</a:t>
            </a:r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 rot="3552194">
            <a:off x="3179495" y="2792258"/>
            <a:ext cx="1200098" cy="489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Sunumumuz </a:t>
            </a:r>
          </a:p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Bitmiştir.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 rot="17333049">
            <a:off x="5256134" y="2410258"/>
            <a:ext cx="13708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300" b="1" dirty="0" smtClean="0">
                <a:solidFill>
                  <a:srgbClr val="FF0000"/>
                </a:solidFill>
                <a:latin typeface="+mj-lt"/>
              </a:rPr>
              <a:t>Ozan ÇETİNER</a:t>
            </a:r>
          </a:p>
          <a:p>
            <a:r>
              <a:rPr lang="tr-TR" sz="1300" b="1" dirty="0" smtClean="0">
                <a:solidFill>
                  <a:srgbClr val="FF0000"/>
                </a:solidFill>
                <a:latin typeface="+mj-lt"/>
              </a:rPr>
              <a:t>Yusuf AKYIL</a:t>
            </a:r>
          </a:p>
          <a:p>
            <a:r>
              <a:rPr lang="tr-TR" sz="1300" b="1" dirty="0" err="1" smtClean="0">
                <a:solidFill>
                  <a:srgbClr val="FF0000"/>
                </a:solidFill>
                <a:latin typeface="+mj-lt"/>
              </a:rPr>
              <a:t>Ruken</a:t>
            </a:r>
            <a:r>
              <a:rPr lang="tr-TR" sz="1300" b="1" dirty="0" smtClean="0">
                <a:solidFill>
                  <a:srgbClr val="FF0000"/>
                </a:solidFill>
                <a:latin typeface="+mj-lt"/>
              </a:rPr>
              <a:t> ÇELİK</a:t>
            </a:r>
          </a:p>
          <a:p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Freeform 12"/>
          <p:cNvSpPr>
            <a:spLocks/>
          </p:cNvSpPr>
          <p:nvPr/>
        </p:nvSpPr>
        <p:spPr bwMode="auto">
          <a:xfrm rot="829878">
            <a:off x="4637752" y="2915878"/>
            <a:ext cx="264317" cy="45600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0"/>
            <a:ext cx="9144000" cy="1041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Sunumumuz bitmiştir…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57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0" grpId="0"/>
      <p:bldP spid="43" grpId="0"/>
      <p:bldP spid="45" grpId="0"/>
      <p:bldP spid="46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14302</TotalTime>
  <Words>171</Words>
  <Application>Microsoft Office PowerPoint</Application>
  <PresentationFormat>Ekran Gösterisi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</vt:lpstr>
      <vt:lpstr>ubuntu</vt:lpstr>
      <vt:lpstr>Office Theme</vt:lpstr>
      <vt:lpstr>PowerPoint Sunusu</vt:lpstr>
      <vt:lpstr>PowerPoint Sunusu</vt:lpstr>
      <vt:lpstr>PowerPoint Sunusu</vt:lpstr>
      <vt:lpstr>PowerPoint Sunusu</vt:lpstr>
      <vt:lpstr>YAPILAN REHBERLİK ÇALIŞMALARI</vt:lpstr>
      <vt:lpstr>PowerPoint Sunusu</vt:lpstr>
      <vt:lpstr>DERS SEÇİM ÇİZELGELERİ İÇİN OKUL WEB SAYFAMIZ REHBERLİK SAYFASINI ZİYARET EDEBİLİRSİNİZ. 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idare-3</cp:lastModifiedBy>
  <cp:revision>627</cp:revision>
  <cp:lastPrinted>2021-11-02T08:12:36Z</cp:lastPrinted>
  <dcterms:created xsi:type="dcterms:W3CDTF">2014-12-21T04:26:02Z</dcterms:created>
  <dcterms:modified xsi:type="dcterms:W3CDTF">2024-02-07T14:06:16Z</dcterms:modified>
</cp:coreProperties>
</file>